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embeddedFontLst>
    <p:embeddedFont>
      <p:font typeface="Garamond" panose="02020404030301010803" pitchFamily="18"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hhdI5616zUugraHVOtzQ4VCswcs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05FF37B-0B79-470F-812E-81887128EB7C}">
  <a:tblStyle styleId="{C05FF37B-0B79-470F-812E-81887128EB7C}"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font>
          <a:latin typeface="Arial"/>
          <a:ea typeface="Arial"/>
          <a:cs typeface="Arial"/>
        </a:font>
        <a:schemeClr val="lt1"/>
      </a:tcTxStyle>
      <a:tcStyle>
        <a:tcBdr/>
        <a:fill>
          <a:solidFill>
            <a:schemeClr val="dk1"/>
          </a:solidFill>
        </a:fill>
      </a:tcStyle>
    </a:lastCol>
    <a:firstCol>
      <a:tcTxStyle b="on" i="off">
        <a:font>
          <a:latin typeface="Arial"/>
          <a:ea typeface="Arial"/>
          <a:cs typeface="Arial"/>
        </a:font>
        <a:schemeClr val="lt1"/>
      </a:tcTxStyle>
      <a:tcStyle>
        <a:tcBdr/>
        <a:fill>
          <a:solidFill>
            <a:schemeClr val="dk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5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
        <p:cNvGrpSpPr/>
        <p:nvPr/>
      </p:nvGrpSpPr>
      <p:grpSpPr>
        <a:xfrm>
          <a:off x="0" y="0"/>
          <a:ext cx="0" cy="0"/>
          <a:chOff x="0" y="0"/>
          <a:chExt cx="0" cy="0"/>
        </a:xfrm>
      </p:grpSpPr>
      <p:sp>
        <p:nvSpPr>
          <p:cNvPr id="14" name="Google Shape;14;p14"/>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4"/>
          <p:cNvSpPr txBox="1">
            <a:spLocks noGrp="1"/>
          </p:cNvSpPr>
          <p:nvPr>
            <p:ph type="body" idx="1"/>
          </p:nvPr>
        </p:nvSpPr>
        <p:spPr>
          <a:xfrm>
            <a:off x="609600" y="1600205"/>
            <a:ext cx="10972800" cy="45307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6" name="Google Shape;16;p14"/>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6"/>
        <p:cNvGrpSpPr/>
        <p:nvPr/>
      </p:nvGrpSpPr>
      <p:grpSpPr>
        <a:xfrm>
          <a:off x="0" y="0"/>
          <a:ext cx="0" cy="0"/>
          <a:chOff x="0" y="0"/>
          <a:chExt cx="0" cy="0"/>
        </a:xfrm>
      </p:grpSpPr>
      <p:sp>
        <p:nvSpPr>
          <p:cNvPr id="57" name="Google Shape;57;p23"/>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3"/>
          <p:cNvSpPr txBox="1">
            <a:spLocks noGrp="1"/>
          </p:cNvSpPr>
          <p:nvPr>
            <p:ph type="body" idx="1"/>
          </p:nvPr>
        </p:nvSpPr>
        <p:spPr>
          <a:xfrm rot="5400000">
            <a:off x="3830638" y="-1620832"/>
            <a:ext cx="4530725" cy="10972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9" name="Google Shape;59;p23"/>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0"/>
        <p:cNvGrpSpPr/>
        <p:nvPr/>
      </p:nvGrpSpPr>
      <p:grpSpPr>
        <a:xfrm>
          <a:off x="0" y="0"/>
          <a:ext cx="0" cy="0"/>
          <a:chOff x="0" y="0"/>
          <a:chExt cx="0" cy="0"/>
        </a:xfrm>
      </p:grpSpPr>
      <p:sp>
        <p:nvSpPr>
          <p:cNvPr id="61" name="Google Shape;61;p24"/>
          <p:cNvSpPr txBox="1">
            <a:spLocks noGrp="1"/>
          </p:cNvSpPr>
          <p:nvPr>
            <p:ph type="title"/>
          </p:nvPr>
        </p:nvSpPr>
        <p:spPr>
          <a:xfrm rot="5400000">
            <a:off x="7373938" y="1922470"/>
            <a:ext cx="5673725" cy="2743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4"/>
          <p:cNvSpPr txBox="1">
            <a:spLocks noGrp="1"/>
          </p:cNvSpPr>
          <p:nvPr>
            <p:ph type="body" idx="1"/>
          </p:nvPr>
        </p:nvSpPr>
        <p:spPr>
          <a:xfrm rot="5400000">
            <a:off x="1785937" y="-719131"/>
            <a:ext cx="5673725" cy="8026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3" name="Google Shape;63;p24"/>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able" type="tbl">
  <p:cSld name="TABLE">
    <p:spTree>
      <p:nvGrpSpPr>
        <p:cNvPr id="1" name="Shape 64"/>
        <p:cNvGrpSpPr/>
        <p:nvPr/>
      </p:nvGrpSpPr>
      <p:grpSpPr>
        <a:xfrm>
          <a:off x="0" y="0"/>
          <a:ext cx="0" cy="0"/>
          <a:chOff x="0" y="0"/>
          <a:chExt cx="0" cy="0"/>
        </a:xfrm>
      </p:grpSpPr>
      <p:sp>
        <p:nvSpPr>
          <p:cNvPr id="65" name="Google Shape;65;p25"/>
          <p:cNvSpPr txBox="1">
            <a:spLocks noGrp="1"/>
          </p:cNvSpPr>
          <p:nvPr>
            <p:ph type="title"/>
          </p:nvPr>
        </p:nvSpPr>
        <p:spPr>
          <a:xfrm>
            <a:off x="609600" y="457200"/>
            <a:ext cx="10972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5"/>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4 Content" type="fourObj">
  <p:cSld name="FOUR_OBJECTS">
    <p:spTree>
      <p:nvGrpSpPr>
        <p:cNvPr id="1" name="Shape 67"/>
        <p:cNvGrpSpPr/>
        <p:nvPr/>
      </p:nvGrpSpPr>
      <p:grpSpPr>
        <a:xfrm>
          <a:off x="0" y="0"/>
          <a:ext cx="0" cy="0"/>
          <a:chOff x="0" y="0"/>
          <a:chExt cx="0" cy="0"/>
        </a:xfrm>
      </p:grpSpPr>
      <p:sp>
        <p:nvSpPr>
          <p:cNvPr id="68" name="Google Shape;68;p26"/>
          <p:cNvSpPr txBox="1">
            <a:spLocks noGrp="1"/>
          </p:cNvSpPr>
          <p:nvPr>
            <p:ph type="title"/>
          </p:nvPr>
        </p:nvSpPr>
        <p:spPr>
          <a:xfrm>
            <a:off x="609600" y="457200"/>
            <a:ext cx="10972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6"/>
          <p:cNvSpPr txBox="1">
            <a:spLocks noGrp="1"/>
          </p:cNvSpPr>
          <p:nvPr>
            <p:ph type="body" idx="1"/>
          </p:nvPr>
        </p:nvSpPr>
        <p:spPr>
          <a:xfrm>
            <a:off x="609600" y="1600207"/>
            <a:ext cx="5384800" cy="21891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0" name="Google Shape;70;p26"/>
          <p:cNvSpPr txBox="1">
            <a:spLocks noGrp="1"/>
          </p:cNvSpPr>
          <p:nvPr>
            <p:ph type="body" idx="2"/>
          </p:nvPr>
        </p:nvSpPr>
        <p:spPr>
          <a:xfrm>
            <a:off x="6197600" y="1600207"/>
            <a:ext cx="5384800" cy="21891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1" name="Google Shape;71;p26"/>
          <p:cNvSpPr txBox="1">
            <a:spLocks noGrp="1"/>
          </p:cNvSpPr>
          <p:nvPr>
            <p:ph type="body" idx="3"/>
          </p:nvPr>
        </p:nvSpPr>
        <p:spPr>
          <a:xfrm>
            <a:off x="609600" y="3941763"/>
            <a:ext cx="5384800" cy="21891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2" name="Google Shape;72;p26"/>
          <p:cNvSpPr txBox="1">
            <a:spLocks noGrp="1"/>
          </p:cNvSpPr>
          <p:nvPr>
            <p:ph type="body" idx="4"/>
          </p:nvPr>
        </p:nvSpPr>
        <p:spPr>
          <a:xfrm>
            <a:off x="6197600" y="3941763"/>
            <a:ext cx="5384800" cy="21891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3" name="Google Shape;73;p26"/>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Content and Text" type="objAndTx">
  <p:cSld name="OBJECT_AND_TEXT">
    <p:spTree>
      <p:nvGrpSpPr>
        <p:cNvPr id="1" name="Shape 74"/>
        <p:cNvGrpSpPr/>
        <p:nvPr/>
      </p:nvGrpSpPr>
      <p:grpSpPr>
        <a:xfrm>
          <a:off x="0" y="0"/>
          <a:ext cx="0" cy="0"/>
          <a:chOff x="0" y="0"/>
          <a:chExt cx="0" cy="0"/>
        </a:xfrm>
      </p:grpSpPr>
      <p:sp>
        <p:nvSpPr>
          <p:cNvPr id="75" name="Google Shape;75;p27"/>
          <p:cNvSpPr txBox="1">
            <a:spLocks noGrp="1"/>
          </p:cNvSpPr>
          <p:nvPr>
            <p:ph type="title"/>
          </p:nvPr>
        </p:nvSpPr>
        <p:spPr>
          <a:xfrm>
            <a:off x="609600" y="457200"/>
            <a:ext cx="10972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7"/>
          <p:cNvSpPr txBox="1">
            <a:spLocks noGrp="1"/>
          </p:cNvSpPr>
          <p:nvPr>
            <p:ph type="body" idx="1"/>
          </p:nvPr>
        </p:nvSpPr>
        <p:spPr>
          <a:xfrm>
            <a:off x="609600" y="1600206"/>
            <a:ext cx="5384800" cy="45307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7" name="Google Shape;77;p27"/>
          <p:cNvSpPr txBox="1">
            <a:spLocks noGrp="1"/>
          </p:cNvSpPr>
          <p:nvPr>
            <p:ph type="body" idx="2"/>
          </p:nvPr>
        </p:nvSpPr>
        <p:spPr>
          <a:xfrm>
            <a:off x="6197600" y="1600206"/>
            <a:ext cx="5384800" cy="45307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8" name="Google Shape;78;p27"/>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Clip Art and Text" type="clipArtAndTx">
  <p:cSld name="CLIPART_AND_TEXT">
    <p:spTree>
      <p:nvGrpSpPr>
        <p:cNvPr id="1" name="Shape 79"/>
        <p:cNvGrpSpPr/>
        <p:nvPr/>
      </p:nvGrpSpPr>
      <p:grpSpPr>
        <a:xfrm>
          <a:off x="0" y="0"/>
          <a:ext cx="0" cy="0"/>
          <a:chOff x="0" y="0"/>
          <a:chExt cx="0" cy="0"/>
        </a:xfrm>
      </p:grpSpPr>
      <p:sp>
        <p:nvSpPr>
          <p:cNvPr id="80" name="Google Shape;80;p28"/>
          <p:cNvSpPr txBox="1">
            <a:spLocks noGrp="1"/>
          </p:cNvSpPr>
          <p:nvPr>
            <p:ph type="title"/>
          </p:nvPr>
        </p:nvSpPr>
        <p:spPr>
          <a:xfrm>
            <a:off x="609600" y="457200"/>
            <a:ext cx="10972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8"/>
          <p:cNvSpPr>
            <a:spLocks noGrp="1"/>
          </p:cNvSpPr>
          <p:nvPr>
            <p:ph type="clipArt" idx="2"/>
          </p:nvPr>
        </p:nvSpPr>
        <p:spPr>
          <a:xfrm>
            <a:off x="609600" y="1600206"/>
            <a:ext cx="5384800" cy="4530725"/>
          </a:xfrm>
          <a:prstGeom prst="rect">
            <a:avLst/>
          </a:prstGeom>
          <a:noFill/>
          <a:ln>
            <a:noFill/>
          </a:ln>
        </p:spPr>
      </p:sp>
      <p:sp>
        <p:nvSpPr>
          <p:cNvPr id="82" name="Google Shape;82;p28"/>
          <p:cNvSpPr txBox="1">
            <a:spLocks noGrp="1"/>
          </p:cNvSpPr>
          <p:nvPr>
            <p:ph type="body" idx="1"/>
          </p:nvPr>
        </p:nvSpPr>
        <p:spPr>
          <a:xfrm>
            <a:off x="6197600" y="1600206"/>
            <a:ext cx="5384800" cy="45307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3" name="Google Shape;83;p28"/>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type="objOnly">
  <p:cSld name="OBJECT_ONLY">
    <p:spTree>
      <p:nvGrpSpPr>
        <p:cNvPr id="1" name="Shape 84"/>
        <p:cNvGrpSpPr/>
        <p:nvPr/>
      </p:nvGrpSpPr>
      <p:grpSpPr>
        <a:xfrm>
          <a:off x="0" y="0"/>
          <a:ext cx="0" cy="0"/>
          <a:chOff x="0" y="0"/>
          <a:chExt cx="0" cy="0"/>
        </a:xfrm>
      </p:grpSpPr>
      <p:sp>
        <p:nvSpPr>
          <p:cNvPr id="85" name="Google Shape;85;p29"/>
          <p:cNvSpPr txBox="1">
            <a:spLocks noGrp="1"/>
          </p:cNvSpPr>
          <p:nvPr>
            <p:ph type="body" idx="1"/>
          </p:nvPr>
        </p:nvSpPr>
        <p:spPr>
          <a:xfrm>
            <a:off x="609600" y="457207"/>
            <a:ext cx="10972800" cy="56737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6" name="Google Shape;86;p29"/>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2 Content and Text" type="twoObjAndTx">
  <p:cSld name="TWO_OBJECTS_AND_TEXT">
    <p:spTree>
      <p:nvGrpSpPr>
        <p:cNvPr id="1" name="Shape 87"/>
        <p:cNvGrpSpPr/>
        <p:nvPr/>
      </p:nvGrpSpPr>
      <p:grpSpPr>
        <a:xfrm>
          <a:off x="0" y="0"/>
          <a:ext cx="0" cy="0"/>
          <a:chOff x="0" y="0"/>
          <a:chExt cx="0" cy="0"/>
        </a:xfrm>
      </p:grpSpPr>
      <p:sp>
        <p:nvSpPr>
          <p:cNvPr id="88" name="Google Shape;88;p30"/>
          <p:cNvSpPr txBox="1">
            <a:spLocks noGrp="1"/>
          </p:cNvSpPr>
          <p:nvPr>
            <p:ph type="title"/>
          </p:nvPr>
        </p:nvSpPr>
        <p:spPr>
          <a:xfrm>
            <a:off x="609600" y="457200"/>
            <a:ext cx="10972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30"/>
          <p:cNvSpPr txBox="1">
            <a:spLocks noGrp="1"/>
          </p:cNvSpPr>
          <p:nvPr>
            <p:ph type="body" idx="1"/>
          </p:nvPr>
        </p:nvSpPr>
        <p:spPr>
          <a:xfrm>
            <a:off x="609600" y="1600207"/>
            <a:ext cx="5384800" cy="21891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0" name="Google Shape;90;p30"/>
          <p:cNvSpPr txBox="1">
            <a:spLocks noGrp="1"/>
          </p:cNvSpPr>
          <p:nvPr>
            <p:ph type="body" idx="2"/>
          </p:nvPr>
        </p:nvSpPr>
        <p:spPr>
          <a:xfrm>
            <a:off x="609600" y="3941763"/>
            <a:ext cx="5384800" cy="21891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1" name="Google Shape;91;p30"/>
          <p:cNvSpPr txBox="1">
            <a:spLocks noGrp="1"/>
          </p:cNvSpPr>
          <p:nvPr>
            <p:ph type="body" idx="3"/>
          </p:nvPr>
        </p:nvSpPr>
        <p:spPr>
          <a:xfrm>
            <a:off x="6197600" y="1600206"/>
            <a:ext cx="5384800" cy="45307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2" name="Google Shape;92;p30"/>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Text and Clip Art" type="txAndClipArt">
  <p:cSld name="TEXT_AND_CLIPART">
    <p:spTree>
      <p:nvGrpSpPr>
        <p:cNvPr id="1" name="Shape 93"/>
        <p:cNvGrpSpPr/>
        <p:nvPr/>
      </p:nvGrpSpPr>
      <p:grpSpPr>
        <a:xfrm>
          <a:off x="0" y="0"/>
          <a:ext cx="0" cy="0"/>
          <a:chOff x="0" y="0"/>
          <a:chExt cx="0" cy="0"/>
        </a:xfrm>
      </p:grpSpPr>
      <p:sp>
        <p:nvSpPr>
          <p:cNvPr id="94" name="Google Shape;94;p31"/>
          <p:cNvSpPr txBox="1">
            <a:spLocks noGrp="1"/>
          </p:cNvSpPr>
          <p:nvPr>
            <p:ph type="title"/>
          </p:nvPr>
        </p:nvSpPr>
        <p:spPr>
          <a:xfrm>
            <a:off x="586320" y="228600"/>
            <a:ext cx="10928349" cy="9144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31"/>
          <p:cNvSpPr txBox="1">
            <a:spLocks noGrp="1"/>
          </p:cNvSpPr>
          <p:nvPr>
            <p:ph type="body" idx="1"/>
          </p:nvPr>
        </p:nvSpPr>
        <p:spPr>
          <a:xfrm>
            <a:off x="609600" y="1600206"/>
            <a:ext cx="5384800" cy="45307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6" name="Google Shape;96;p31"/>
          <p:cNvSpPr>
            <a:spLocks noGrp="1"/>
          </p:cNvSpPr>
          <p:nvPr>
            <p:ph type="clipArt" idx="2"/>
          </p:nvPr>
        </p:nvSpPr>
        <p:spPr>
          <a:xfrm>
            <a:off x="6197600" y="1600206"/>
            <a:ext cx="5384800" cy="4530725"/>
          </a:xfrm>
          <a:prstGeom prst="rect">
            <a:avLst/>
          </a:prstGeom>
          <a:noFill/>
          <a:ln>
            <a:noFill/>
          </a:ln>
        </p:spPr>
      </p:sp>
      <p:sp>
        <p:nvSpPr>
          <p:cNvPr id="97" name="Google Shape;97;p31"/>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1"/>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rgbClr val="000000"/>
                </a:solidFill>
                <a:latin typeface="Arial"/>
                <a:ea typeface="Arial"/>
                <a:cs typeface="Arial"/>
                <a:sym typeface="Arial"/>
              </a:defRPr>
            </a:lvl1pPr>
            <a:lvl2pPr marL="0" marR="0" lvl="1" indent="0" algn="l" rtl="0">
              <a:spcBef>
                <a:spcPts val="0"/>
              </a:spcBef>
              <a:buNone/>
              <a:defRPr sz="1800" b="0" i="0" u="none" strike="noStrike" cap="none">
                <a:solidFill>
                  <a:srgbClr val="000000"/>
                </a:solidFill>
                <a:latin typeface="Arial"/>
                <a:ea typeface="Arial"/>
                <a:cs typeface="Arial"/>
                <a:sym typeface="Arial"/>
              </a:defRPr>
            </a:lvl2pPr>
            <a:lvl3pPr marL="0" marR="0" lvl="2" indent="0" algn="l" rtl="0">
              <a:spcBef>
                <a:spcPts val="0"/>
              </a:spcBef>
              <a:buNone/>
              <a:defRPr sz="1800" b="0" i="0" u="none" strike="noStrike" cap="none">
                <a:solidFill>
                  <a:srgbClr val="000000"/>
                </a:solidFill>
                <a:latin typeface="Arial"/>
                <a:ea typeface="Arial"/>
                <a:cs typeface="Arial"/>
                <a:sym typeface="Arial"/>
              </a:defRPr>
            </a:lvl3pPr>
            <a:lvl4pPr marL="0" marR="0" lvl="3" indent="0" algn="l" rtl="0">
              <a:spcBef>
                <a:spcPts val="0"/>
              </a:spcBef>
              <a:buNone/>
              <a:defRPr sz="1800" b="0" i="0" u="none" strike="noStrike" cap="none">
                <a:solidFill>
                  <a:srgbClr val="000000"/>
                </a:solidFill>
                <a:latin typeface="Arial"/>
                <a:ea typeface="Arial"/>
                <a:cs typeface="Arial"/>
                <a:sym typeface="Arial"/>
              </a:defRPr>
            </a:lvl4pPr>
            <a:lvl5pPr marL="0" marR="0" lvl="4" indent="0" algn="l" rtl="0">
              <a:spcBef>
                <a:spcPts val="0"/>
              </a:spcBef>
              <a:buNone/>
              <a:defRPr sz="1800" b="0" i="0" u="none" strike="noStrike" cap="none">
                <a:solidFill>
                  <a:srgbClr val="000000"/>
                </a:solidFill>
                <a:latin typeface="Arial"/>
                <a:ea typeface="Arial"/>
                <a:cs typeface="Arial"/>
                <a:sym typeface="Arial"/>
              </a:defRPr>
            </a:lvl5pPr>
            <a:lvl6pPr marL="0" marR="0" lvl="5" indent="0" algn="l" rtl="0">
              <a:spcBef>
                <a:spcPts val="0"/>
              </a:spcBef>
              <a:buNone/>
              <a:defRPr sz="1800" b="0" i="0" u="none" strike="noStrike" cap="none">
                <a:solidFill>
                  <a:srgbClr val="000000"/>
                </a:solidFill>
                <a:latin typeface="Arial"/>
                <a:ea typeface="Arial"/>
                <a:cs typeface="Arial"/>
                <a:sym typeface="Arial"/>
              </a:defRPr>
            </a:lvl6pPr>
            <a:lvl7pPr marL="0" marR="0" lvl="6" indent="0" algn="l" rtl="0">
              <a:spcBef>
                <a:spcPts val="0"/>
              </a:spcBef>
              <a:buNone/>
              <a:defRPr sz="1800" b="0" i="0" u="none" strike="noStrike" cap="none">
                <a:solidFill>
                  <a:srgbClr val="000000"/>
                </a:solidFill>
                <a:latin typeface="Arial"/>
                <a:ea typeface="Arial"/>
                <a:cs typeface="Arial"/>
                <a:sym typeface="Arial"/>
              </a:defRPr>
            </a:lvl7pPr>
            <a:lvl8pPr marL="0" marR="0" lvl="7" indent="0" algn="l" rtl="0">
              <a:spcBef>
                <a:spcPts val="0"/>
              </a:spcBef>
              <a:buNone/>
              <a:defRPr sz="1800" b="0" i="0" u="none" strike="noStrike" cap="none">
                <a:solidFill>
                  <a:srgbClr val="000000"/>
                </a:solidFill>
                <a:latin typeface="Arial"/>
                <a:ea typeface="Arial"/>
                <a:cs typeface="Arial"/>
                <a:sym typeface="Arial"/>
              </a:defRPr>
            </a:lvl8pPr>
            <a:lvl9pPr marL="0" marR="0" lvl="8" indent="0" algn="l" rtl="0">
              <a:spcBef>
                <a:spcPts val="0"/>
              </a:spcBef>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Text and Chart" type="txAndChart">
  <p:cSld name="TEXT_AND_CHART">
    <p:spTree>
      <p:nvGrpSpPr>
        <p:cNvPr id="1" name="Shape 99"/>
        <p:cNvGrpSpPr/>
        <p:nvPr/>
      </p:nvGrpSpPr>
      <p:grpSpPr>
        <a:xfrm>
          <a:off x="0" y="0"/>
          <a:ext cx="0" cy="0"/>
          <a:chOff x="0" y="0"/>
          <a:chExt cx="0" cy="0"/>
        </a:xfrm>
      </p:grpSpPr>
      <p:sp>
        <p:nvSpPr>
          <p:cNvPr id="100" name="Google Shape;100;p32"/>
          <p:cNvSpPr txBox="1">
            <a:spLocks noGrp="1"/>
          </p:cNvSpPr>
          <p:nvPr>
            <p:ph type="title"/>
          </p:nvPr>
        </p:nvSpPr>
        <p:spPr>
          <a:xfrm>
            <a:off x="586320" y="228600"/>
            <a:ext cx="10928349" cy="9144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2"/>
          <p:cNvSpPr txBox="1">
            <a:spLocks noGrp="1"/>
          </p:cNvSpPr>
          <p:nvPr>
            <p:ph type="body" idx="1"/>
          </p:nvPr>
        </p:nvSpPr>
        <p:spPr>
          <a:xfrm>
            <a:off x="609600" y="1600206"/>
            <a:ext cx="5384800" cy="45307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02" name="Google Shape;102;p32"/>
          <p:cNvSpPr>
            <a:spLocks noGrp="1"/>
          </p:cNvSpPr>
          <p:nvPr>
            <p:ph type="chart" idx="2"/>
          </p:nvPr>
        </p:nvSpPr>
        <p:spPr>
          <a:xfrm>
            <a:off x="6197600" y="1600206"/>
            <a:ext cx="5384800" cy="4530725"/>
          </a:xfrm>
          <a:prstGeom prst="rect">
            <a:avLst/>
          </a:prstGeom>
          <a:noFill/>
          <a:ln>
            <a:noFill/>
          </a:ln>
        </p:spPr>
        <p:txBody>
          <a:bodyPr spcFirstLastPara="1" wrap="square" lIns="91425" tIns="45700" rIns="91425" bIns="45700" anchor="t" anchorCtr="0">
            <a:noAutofit/>
          </a:bodyPr>
          <a:lstStyle>
            <a:lvl1pPr marR="0" lvl="0" algn="l" rtl="0">
              <a:spcBef>
                <a:spcPts val="600"/>
              </a:spcBef>
              <a:spcAft>
                <a:spcPts val="0"/>
              </a:spcAft>
              <a:buClr>
                <a:schemeClr val="dk1"/>
              </a:buClr>
              <a:buSzPts val="3000"/>
              <a:buFont typeface="Noto Sans Symbols"/>
              <a:buChar char="■"/>
              <a:defRPr sz="3000" b="0" i="0" u="none" strike="noStrike" cap="none">
                <a:solidFill>
                  <a:schemeClr val="dk1"/>
                </a:solidFill>
                <a:latin typeface="Arial"/>
                <a:ea typeface="Arial"/>
                <a:cs typeface="Arial"/>
                <a:sym typeface="Arial"/>
              </a:defRPr>
            </a:lvl1pPr>
            <a:lvl2pPr marR="0" lvl="1" algn="l" rtl="0">
              <a:spcBef>
                <a:spcPts val="520"/>
              </a:spcBef>
              <a:spcAft>
                <a:spcPts val="0"/>
              </a:spcAft>
              <a:buClr>
                <a:schemeClr val="dk1"/>
              </a:buClr>
              <a:buSzPts val="2600"/>
              <a:buFont typeface="Noto Sans Symbols"/>
              <a:buChar char="❑"/>
              <a:defRPr sz="26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Noto Sans Symbols"/>
              <a:buChar char="■"/>
              <a:defRPr sz="22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103" name="Google Shape;103;p32"/>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32"/>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rgbClr val="000000"/>
                </a:solidFill>
                <a:latin typeface="Arial"/>
                <a:ea typeface="Arial"/>
                <a:cs typeface="Arial"/>
                <a:sym typeface="Arial"/>
              </a:defRPr>
            </a:lvl1pPr>
            <a:lvl2pPr marL="0" marR="0" lvl="1" indent="0" algn="l" rtl="0">
              <a:spcBef>
                <a:spcPts val="0"/>
              </a:spcBef>
              <a:buNone/>
              <a:defRPr sz="1800" b="0" i="0" u="none" strike="noStrike" cap="none">
                <a:solidFill>
                  <a:srgbClr val="000000"/>
                </a:solidFill>
                <a:latin typeface="Arial"/>
                <a:ea typeface="Arial"/>
                <a:cs typeface="Arial"/>
                <a:sym typeface="Arial"/>
              </a:defRPr>
            </a:lvl2pPr>
            <a:lvl3pPr marL="0" marR="0" lvl="2" indent="0" algn="l" rtl="0">
              <a:spcBef>
                <a:spcPts val="0"/>
              </a:spcBef>
              <a:buNone/>
              <a:defRPr sz="1800" b="0" i="0" u="none" strike="noStrike" cap="none">
                <a:solidFill>
                  <a:srgbClr val="000000"/>
                </a:solidFill>
                <a:latin typeface="Arial"/>
                <a:ea typeface="Arial"/>
                <a:cs typeface="Arial"/>
                <a:sym typeface="Arial"/>
              </a:defRPr>
            </a:lvl3pPr>
            <a:lvl4pPr marL="0" marR="0" lvl="3" indent="0" algn="l" rtl="0">
              <a:spcBef>
                <a:spcPts val="0"/>
              </a:spcBef>
              <a:buNone/>
              <a:defRPr sz="1800" b="0" i="0" u="none" strike="noStrike" cap="none">
                <a:solidFill>
                  <a:srgbClr val="000000"/>
                </a:solidFill>
                <a:latin typeface="Arial"/>
                <a:ea typeface="Arial"/>
                <a:cs typeface="Arial"/>
                <a:sym typeface="Arial"/>
              </a:defRPr>
            </a:lvl4pPr>
            <a:lvl5pPr marL="0" marR="0" lvl="4" indent="0" algn="l" rtl="0">
              <a:spcBef>
                <a:spcPts val="0"/>
              </a:spcBef>
              <a:buNone/>
              <a:defRPr sz="1800" b="0" i="0" u="none" strike="noStrike" cap="none">
                <a:solidFill>
                  <a:srgbClr val="000000"/>
                </a:solidFill>
                <a:latin typeface="Arial"/>
                <a:ea typeface="Arial"/>
                <a:cs typeface="Arial"/>
                <a:sym typeface="Arial"/>
              </a:defRPr>
            </a:lvl5pPr>
            <a:lvl6pPr marL="0" marR="0" lvl="5" indent="0" algn="l" rtl="0">
              <a:spcBef>
                <a:spcPts val="0"/>
              </a:spcBef>
              <a:buNone/>
              <a:defRPr sz="1800" b="0" i="0" u="none" strike="noStrike" cap="none">
                <a:solidFill>
                  <a:srgbClr val="000000"/>
                </a:solidFill>
                <a:latin typeface="Arial"/>
                <a:ea typeface="Arial"/>
                <a:cs typeface="Arial"/>
                <a:sym typeface="Arial"/>
              </a:defRPr>
            </a:lvl6pPr>
            <a:lvl7pPr marL="0" marR="0" lvl="6" indent="0" algn="l" rtl="0">
              <a:spcBef>
                <a:spcPts val="0"/>
              </a:spcBef>
              <a:buNone/>
              <a:defRPr sz="1800" b="0" i="0" u="none" strike="noStrike" cap="none">
                <a:solidFill>
                  <a:srgbClr val="000000"/>
                </a:solidFill>
                <a:latin typeface="Arial"/>
                <a:ea typeface="Arial"/>
                <a:cs typeface="Arial"/>
                <a:sym typeface="Arial"/>
              </a:defRPr>
            </a:lvl7pPr>
            <a:lvl8pPr marL="0" marR="0" lvl="7" indent="0" algn="l" rtl="0">
              <a:spcBef>
                <a:spcPts val="0"/>
              </a:spcBef>
              <a:buNone/>
              <a:defRPr sz="1800" b="0" i="0" u="none" strike="noStrike" cap="none">
                <a:solidFill>
                  <a:srgbClr val="000000"/>
                </a:solidFill>
                <a:latin typeface="Arial"/>
                <a:ea typeface="Arial"/>
                <a:cs typeface="Arial"/>
                <a:sym typeface="Arial"/>
              </a:defRPr>
            </a:lvl8pPr>
            <a:lvl9pPr marL="0" marR="0" lvl="8" indent="0" algn="l" rtl="0">
              <a:spcBef>
                <a:spcPts val="0"/>
              </a:spcBef>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cxnSp>
        <p:nvCxnSpPr>
          <p:cNvPr id="18" name="Google Shape;18;p15"/>
          <p:cNvCxnSpPr/>
          <p:nvPr/>
        </p:nvCxnSpPr>
        <p:spPr>
          <a:xfrm>
            <a:off x="2641603" y="3962400"/>
            <a:ext cx="8682567" cy="0"/>
          </a:xfrm>
          <a:prstGeom prst="straightConnector1">
            <a:avLst/>
          </a:prstGeom>
          <a:noFill/>
          <a:ln w="25400" cap="flat" cmpd="sng">
            <a:solidFill>
              <a:schemeClr val="lt2"/>
            </a:solidFill>
            <a:prstDash val="solid"/>
            <a:round/>
            <a:headEnd type="none" w="med" len="med"/>
            <a:tailEnd type="none" w="med" len="med"/>
          </a:ln>
        </p:spPr>
      </p:cxnSp>
      <p:pic>
        <p:nvPicPr>
          <p:cNvPr id="19" name="Google Shape;19;p15"/>
          <p:cNvPicPr preferRelativeResize="0"/>
          <p:nvPr/>
        </p:nvPicPr>
        <p:blipFill rotWithShape="1">
          <a:blip r:embed="rId2">
            <a:alphaModFix/>
          </a:blip>
          <a:srcRect l="5833" t="12962" r="54167" b="26295"/>
          <a:stretch/>
        </p:blipFill>
        <p:spPr>
          <a:xfrm>
            <a:off x="10663767" y="5867400"/>
            <a:ext cx="1320800" cy="846138"/>
          </a:xfrm>
          <a:prstGeom prst="rect">
            <a:avLst/>
          </a:prstGeom>
          <a:noFill/>
          <a:ln>
            <a:noFill/>
          </a:ln>
        </p:spPr>
      </p:pic>
      <p:sp>
        <p:nvSpPr>
          <p:cNvPr id="20" name="Google Shape;20;p15"/>
          <p:cNvSpPr txBox="1"/>
          <p:nvPr/>
        </p:nvSpPr>
        <p:spPr>
          <a:xfrm>
            <a:off x="203200" y="6216650"/>
            <a:ext cx="34544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i="0" u="none" strike="noStrike" cap="none">
                <a:solidFill>
                  <a:srgbClr val="CC0000"/>
                </a:solidFill>
                <a:latin typeface="Arial"/>
                <a:ea typeface="Arial"/>
                <a:cs typeface="Arial"/>
                <a:sym typeface="Arial"/>
              </a:rPr>
              <a:t>Feed Milling</a:t>
            </a:r>
            <a:endParaRPr/>
          </a:p>
        </p:txBody>
      </p:sp>
      <p:cxnSp>
        <p:nvCxnSpPr>
          <p:cNvPr id="21" name="Google Shape;21;p15"/>
          <p:cNvCxnSpPr/>
          <p:nvPr/>
        </p:nvCxnSpPr>
        <p:spPr>
          <a:xfrm>
            <a:off x="2336800" y="6400800"/>
            <a:ext cx="8026400" cy="0"/>
          </a:xfrm>
          <a:prstGeom prst="straightConnector1">
            <a:avLst/>
          </a:prstGeom>
          <a:noFill/>
          <a:ln w="38100" cap="flat" cmpd="sng">
            <a:solidFill>
              <a:srgbClr val="CC0000"/>
            </a:solidFill>
            <a:prstDash val="solid"/>
            <a:round/>
            <a:headEnd type="none" w="sm" len="sm"/>
            <a:tailEnd type="none" w="sm" len="sm"/>
          </a:ln>
        </p:spPr>
      </p:cxnSp>
      <p:sp>
        <p:nvSpPr>
          <p:cNvPr id="22" name="Google Shape;22;p15"/>
          <p:cNvSpPr txBox="1">
            <a:spLocks noGrp="1"/>
          </p:cNvSpPr>
          <p:nvPr>
            <p:ph type="ctrTitle"/>
          </p:nvPr>
        </p:nvSpPr>
        <p:spPr>
          <a:xfrm>
            <a:off x="1219205" y="1524000"/>
            <a:ext cx="10164233" cy="17526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5"/>
          <p:cNvSpPr txBox="1">
            <a:spLocks noGrp="1"/>
          </p:cNvSpPr>
          <p:nvPr>
            <p:ph type="subTitle" idx="1"/>
          </p:nvPr>
        </p:nvSpPr>
        <p:spPr>
          <a:xfrm>
            <a:off x="2641600" y="3962400"/>
            <a:ext cx="8737600" cy="1752600"/>
          </a:xfrm>
          <a:prstGeom prst="rect">
            <a:avLst/>
          </a:prstGeom>
          <a:noFill/>
          <a:ln>
            <a:noFill/>
          </a:ln>
        </p:spPr>
        <p:txBody>
          <a:bodyPr spcFirstLastPara="1" wrap="square" lIns="91425" tIns="45700" rIns="91425" bIns="45700" anchor="t" anchorCtr="0">
            <a:noAutofit/>
          </a:bodyPr>
          <a:lstStyle>
            <a:lvl1pPr lvl="0" algn="l">
              <a:spcBef>
                <a:spcPts val="560"/>
              </a:spcBef>
              <a:spcAft>
                <a:spcPts val="0"/>
              </a:spcAft>
              <a:buSzPts val="2800"/>
              <a:buFont typeface="Noto Sans Symbols"/>
              <a:buNone/>
              <a:defRPr sz="2800"/>
            </a:lvl1pPr>
            <a:lvl2pPr lvl="1" algn="l">
              <a:spcBef>
                <a:spcPts val="360"/>
              </a:spcBef>
              <a:spcAft>
                <a:spcPts val="0"/>
              </a:spcAft>
              <a:buSzPts val="1800"/>
              <a:buChar char="❑"/>
              <a:defRPr/>
            </a:lvl2pPr>
            <a:lvl3pPr lvl="2" algn="l">
              <a:spcBef>
                <a:spcPts val="360"/>
              </a:spcBef>
              <a:spcAft>
                <a:spcPts val="0"/>
              </a:spcAft>
              <a:buSzPts val="180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a:endParaRPr/>
          </a:p>
        </p:txBody>
      </p:sp>
      <p:sp>
        <p:nvSpPr>
          <p:cNvPr id="24" name="Google Shape;24;p15"/>
          <p:cNvSpPr txBox="1">
            <a:spLocks noGrp="1"/>
          </p:cNvSpPr>
          <p:nvPr>
            <p:ph type="ftr" idx="11"/>
          </p:nvPr>
        </p:nvSpPr>
        <p:spPr>
          <a:xfrm>
            <a:off x="5791200" y="6172200"/>
            <a:ext cx="3860800" cy="457200"/>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SzPts val="1400"/>
              <a:buNone/>
              <a:defRPr sz="1200" b="0" i="0" u="none" strike="noStrike" cap="none">
                <a:solidFill>
                  <a:srgbClr val="000000"/>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Text, and 2 Content" type="txAndTwoObj">
  <p:cSld name="TEXT_AND_TWO_OBJECTS">
    <p:spTree>
      <p:nvGrpSpPr>
        <p:cNvPr id="1" name="Shape 105"/>
        <p:cNvGrpSpPr/>
        <p:nvPr/>
      </p:nvGrpSpPr>
      <p:grpSpPr>
        <a:xfrm>
          <a:off x="0" y="0"/>
          <a:ext cx="0" cy="0"/>
          <a:chOff x="0" y="0"/>
          <a:chExt cx="0" cy="0"/>
        </a:xfrm>
      </p:grpSpPr>
      <p:sp>
        <p:nvSpPr>
          <p:cNvPr id="106" name="Google Shape;106;p33"/>
          <p:cNvSpPr txBox="1">
            <a:spLocks noGrp="1"/>
          </p:cNvSpPr>
          <p:nvPr>
            <p:ph type="title"/>
          </p:nvPr>
        </p:nvSpPr>
        <p:spPr>
          <a:xfrm>
            <a:off x="586320" y="228600"/>
            <a:ext cx="10928349" cy="9144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33"/>
          <p:cNvSpPr txBox="1">
            <a:spLocks noGrp="1"/>
          </p:cNvSpPr>
          <p:nvPr>
            <p:ph type="body" idx="1"/>
          </p:nvPr>
        </p:nvSpPr>
        <p:spPr>
          <a:xfrm>
            <a:off x="609600" y="1600206"/>
            <a:ext cx="5384800" cy="45307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08" name="Google Shape;108;p33"/>
          <p:cNvSpPr txBox="1">
            <a:spLocks noGrp="1"/>
          </p:cNvSpPr>
          <p:nvPr>
            <p:ph type="body" idx="2"/>
          </p:nvPr>
        </p:nvSpPr>
        <p:spPr>
          <a:xfrm>
            <a:off x="6197600" y="1600207"/>
            <a:ext cx="5384800" cy="21891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09" name="Google Shape;109;p33"/>
          <p:cNvSpPr txBox="1">
            <a:spLocks noGrp="1"/>
          </p:cNvSpPr>
          <p:nvPr>
            <p:ph type="body" idx="3"/>
          </p:nvPr>
        </p:nvSpPr>
        <p:spPr>
          <a:xfrm>
            <a:off x="6197600" y="3941763"/>
            <a:ext cx="5384800" cy="21891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10" name="Google Shape;110;p33"/>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33"/>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rgbClr val="000000"/>
                </a:solidFill>
                <a:latin typeface="Arial"/>
                <a:ea typeface="Arial"/>
                <a:cs typeface="Arial"/>
                <a:sym typeface="Arial"/>
              </a:defRPr>
            </a:lvl1pPr>
            <a:lvl2pPr marL="0" marR="0" lvl="1" indent="0" algn="l" rtl="0">
              <a:spcBef>
                <a:spcPts val="0"/>
              </a:spcBef>
              <a:buNone/>
              <a:defRPr sz="1800" b="0" i="0" u="none" strike="noStrike" cap="none">
                <a:solidFill>
                  <a:srgbClr val="000000"/>
                </a:solidFill>
                <a:latin typeface="Arial"/>
                <a:ea typeface="Arial"/>
                <a:cs typeface="Arial"/>
                <a:sym typeface="Arial"/>
              </a:defRPr>
            </a:lvl2pPr>
            <a:lvl3pPr marL="0" marR="0" lvl="2" indent="0" algn="l" rtl="0">
              <a:spcBef>
                <a:spcPts val="0"/>
              </a:spcBef>
              <a:buNone/>
              <a:defRPr sz="1800" b="0" i="0" u="none" strike="noStrike" cap="none">
                <a:solidFill>
                  <a:srgbClr val="000000"/>
                </a:solidFill>
                <a:latin typeface="Arial"/>
                <a:ea typeface="Arial"/>
                <a:cs typeface="Arial"/>
                <a:sym typeface="Arial"/>
              </a:defRPr>
            </a:lvl3pPr>
            <a:lvl4pPr marL="0" marR="0" lvl="3" indent="0" algn="l" rtl="0">
              <a:spcBef>
                <a:spcPts val="0"/>
              </a:spcBef>
              <a:buNone/>
              <a:defRPr sz="1800" b="0" i="0" u="none" strike="noStrike" cap="none">
                <a:solidFill>
                  <a:srgbClr val="000000"/>
                </a:solidFill>
                <a:latin typeface="Arial"/>
                <a:ea typeface="Arial"/>
                <a:cs typeface="Arial"/>
                <a:sym typeface="Arial"/>
              </a:defRPr>
            </a:lvl4pPr>
            <a:lvl5pPr marL="0" marR="0" lvl="4" indent="0" algn="l" rtl="0">
              <a:spcBef>
                <a:spcPts val="0"/>
              </a:spcBef>
              <a:buNone/>
              <a:defRPr sz="1800" b="0" i="0" u="none" strike="noStrike" cap="none">
                <a:solidFill>
                  <a:srgbClr val="000000"/>
                </a:solidFill>
                <a:latin typeface="Arial"/>
                <a:ea typeface="Arial"/>
                <a:cs typeface="Arial"/>
                <a:sym typeface="Arial"/>
              </a:defRPr>
            </a:lvl5pPr>
            <a:lvl6pPr marL="0" marR="0" lvl="5" indent="0" algn="l" rtl="0">
              <a:spcBef>
                <a:spcPts val="0"/>
              </a:spcBef>
              <a:buNone/>
              <a:defRPr sz="1800" b="0" i="0" u="none" strike="noStrike" cap="none">
                <a:solidFill>
                  <a:srgbClr val="000000"/>
                </a:solidFill>
                <a:latin typeface="Arial"/>
                <a:ea typeface="Arial"/>
                <a:cs typeface="Arial"/>
                <a:sym typeface="Arial"/>
              </a:defRPr>
            </a:lvl6pPr>
            <a:lvl7pPr marL="0" marR="0" lvl="6" indent="0" algn="l" rtl="0">
              <a:spcBef>
                <a:spcPts val="0"/>
              </a:spcBef>
              <a:buNone/>
              <a:defRPr sz="1800" b="0" i="0" u="none" strike="noStrike" cap="none">
                <a:solidFill>
                  <a:srgbClr val="000000"/>
                </a:solidFill>
                <a:latin typeface="Arial"/>
                <a:ea typeface="Arial"/>
                <a:cs typeface="Arial"/>
                <a:sym typeface="Arial"/>
              </a:defRPr>
            </a:lvl7pPr>
            <a:lvl8pPr marL="0" marR="0" lvl="7" indent="0" algn="l" rtl="0">
              <a:spcBef>
                <a:spcPts val="0"/>
              </a:spcBef>
              <a:buNone/>
              <a:defRPr sz="1800" b="0" i="0" u="none" strike="noStrike" cap="none">
                <a:solidFill>
                  <a:srgbClr val="000000"/>
                </a:solidFill>
                <a:latin typeface="Arial"/>
                <a:ea typeface="Arial"/>
                <a:cs typeface="Arial"/>
                <a:sym typeface="Arial"/>
              </a:defRPr>
            </a:lvl8pPr>
            <a:lvl9pPr marL="0" marR="0" lvl="8" indent="0" algn="l" rtl="0">
              <a:spcBef>
                <a:spcPts val="0"/>
              </a:spcBef>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Text, and Content" type="txAndObj">
  <p:cSld name="TEXT_AND_OBJECT">
    <p:spTree>
      <p:nvGrpSpPr>
        <p:cNvPr id="1" name="Shape 112"/>
        <p:cNvGrpSpPr/>
        <p:nvPr/>
      </p:nvGrpSpPr>
      <p:grpSpPr>
        <a:xfrm>
          <a:off x="0" y="0"/>
          <a:ext cx="0" cy="0"/>
          <a:chOff x="0" y="0"/>
          <a:chExt cx="0" cy="0"/>
        </a:xfrm>
      </p:grpSpPr>
      <p:sp>
        <p:nvSpPr>
          <p:cNvPr id="113" name="Google Shape;113;p34"/>
          <p:cNvSpPr txBox="1">
            <a:spLocks noGrp="1"/>
          </p:cNvSpPr>
          <p:nvPr>
            <p:ph type="title"/>
          </p:nvPr>
        </p:nvSpPr>
        <p:spPr>
          <a:xfrm>
            <a:off x="586320" y="228600"/>
            <a:ext cx="10928349" cy="9144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34"/>
          <p:cNvSpPr txBox="1">
            <a:spLocks noGrp="1"/>
          </p:cNvSpPr>
          <p:nvPr>
            <p:ph type="body" idx="1"/>
          </p:nvPr>
        </p:nvSpPr>
        <p:spPr>
          <a:xfrm>
            <a:off x="609600" y="1600206"/>
            <a:ext cx="5384800" cy="45307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15" name="Google Shape;115;p34"/>
          <p:cNvSpPr txBox="1">
            <a:spLocks noGrp="1"/>
          </p:cNvSpPr>
          <p:nvPr>
            <p:ph type="body" idx="2"/>
          </p:nvPr>
        </p:nvSpPr>
        <p:spPr>
          <a:xfrm>
            <a:off x="6197600" y="1600206"/>
            <a:ext cx="5384800" cy="45307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16" name="Google Shape;116;p34"/>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4"/>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rgbClr val="000000"/>
                </a:solidFill>
                <a:latin typeface="Arial"/>
                <a:ea typeface="Arial"/>
                <a:cs typeface="Arial"/>
                <a:sym typeface="Arial"/>
              </a:defRPr>
            </a:lvl1pPr>
            <a:lvl2pPr marL="0" marR="0" lvl="1" indent="0" algn="l" rtl="0">
              <a:spcBef>
                <a:spcPts val="0"/>
              </a:spcBef>
              <a:buNone/>
              <a:defRPr sz="1800" b="0" i="0" u="none" strike="noStrike" cap="none">
                <a:solidFill>
                  <a:srgbClr val="000000"/>
                </a:solidFill>
                <a:latin typeface="Arial"/>
                <a:ea typeface="Arial"/>
                <a:cs typeface="Arial"/>
                <a:sym typeface="Arial"/>
              </a:defRPr>
            </a:lvl2pPr>
            <a:lvl3pPr marL="0" marR="0" lvl="2" indent="0" algn="l" rtl="0">
              <a:spcBef>
                <a:spcPts val="0"/>
              </a:spcBef>
              <a:buNone/>
              <a:defRPr sz="1800" b="0" i="0" u="none" strike="noStrike" cap="none">
                <a:solidFill>
                  <a:srgbClr val="000000"/>
                </a:solidFill>
                <a:latin typeface="Arial"/>
                <a:ea typeface="Arial"/>
                <a:cs typeface="Arial"/>
                <a:sym typeface="Arial"/>
              </a:defRPr>
            </a:lvl3pPr>
            <a:lvl4pPr marL="0" marR="0" lvl="3" indent="0" algn="l" rtl="0">
              <a:spcBef>
                <a:spcPts val="0"/>
              </a:spcBef>
              <a:buNone/>
              <a:defRPr sz="1800" b="0" i="0" u="none" strike="noStrike" cap="none">
                <a:solidFill>
                  <a:srgbClr val="000000"/>
                </a:solidFill>
                <a:latin typeface="Arial"/>
                <a:ea typeface="Arial"/>
                <a:cs typeface="Arial"/>
                <a:sym typeface="Arial"/>
              </a:defRPr>
            </a:lvl4pPr>
            <a:lvl5pPr marL="0" marR="0" lvl="4" indent="0" algn="l" rtl="0">
              <a:spcBef>
                <a:spcPts val="0"/>
              </a:spcBef>
              <a:buNone/>
              <a:defRPr sz="1800" b="0" i="0" u="none" strike="noStrike" cap="none">
                <a:solidFill>
                  <a:srgbClr val="000000"/>
                </a:solidFill>
                <a:latin typeface="Arial"/>
                <a:ea typeface="Arial"/>
                <a:cs typeface="Arial"/>
                <a:sym typeface="Arial"/>
              </a:defRPr>
            </a:lvl5pPr>
            <a:lvl6pPr marL="0" marR="0" lvl="5" indent="0" algn="l" rtl="0">
              <a:spcBef>
                <a:spcPts val="0"/>
              </a:spcBef>
              <a:buNone/>
              <a:defRPr sz="1800" b="0" i="0" u="none" strike="noStrike" cap="none">
                <a:solidFill>
                  <a:srgbClr val="000000"/>
                </a:solidFill>
                <a:latin typeface="Arial"/>
                <a:ea typeface="Arial"/>
                <a:cs typeface="Arial"/>
                <a:sym typeface="Arial"/>
              </a:defRPr>
            </a:lvl6pPr>
            <a:lvl7pPr marL="0" marR="0" lvl="6" indent="0" algn="l" rtl="0">
              <a:spcBef>
                <a:spcPts val="0"/>
              </a:spcBef>
              <a:buNone/>
              <a:defRPr sz="1800" b="0" i="0" u="none" strike="noStrike" cap="none">
                <a:solidFill>
                  <a:srgbClr val="000000"/>
                </a:solidFill>
                <a:latin typeface="Arial"/>
                <a:ea typeface="Arial"/>
                <a:cs typeface="Arial"/>
                <a:sym typeface="Arial"/>
              </a:defRPr>
            </a:lvl7pPr>
            <a:lvl8pPr marL="0" marR="0" lvl="7" indent="0" algn="l" rtl="0">
              <a:spcBef>
                <a:spcPts val="0"/>
              </a:spcBef>
              <a:buNone/>
              <a:defRPr sz="1800" b="0" i="0" u="none" strike="noStrike" cap="none">
                <a:solidFill>
                  <a:srgbClr val="000000"/>
                </a:solidFill>
                <a:latin typeface="Arial"/>
                <a:ea typeface="Arial"/>
                <a:cs typeface="Arial"/>
                <a:sym typeface="Arial"/>
              </a:defRPr>
            </a:lvl8pPr>
            <a:lvl9pPr marL="0" marR="0" lvl="8" indent="0" algn="l" rtl="0">
              <a:spcBef>
                <a:spcPts val="0"/>
              </a:spcBef>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Diagram or Organization Chart" type="dgm">
  <p:cSld name="DIAGRAM">
    <p:spTree>
      <p:nvGrpSpPr>
        <p:cNvPr id="1" name="Shape 118"/>
        <p:cNvGrpSpPr/>
        <p:nvPr/>
      </p:nvGrpSpPr>
      <p:grpSpPr>
        <a:xfrm>
          <a:off x="0" y="0"/>
          <a:ext cx="0" cy="0"/>
          <a:chOff x="0" y="0"/>
          <a:chExt cx="0" cy="0"/>
        </a:xfrm>
      </p:grpSpPr>
      <p:sp>
        <p:nvSpPr>
          <p:cNvPr id="119" name="Google Shape;119;p35"/>
          <p:cNvSpPr txBox="1">
            <a:spLocks noGrp="1"/>
          </p:cNvSpPr>
          <p:nvPr>
            <p:ph type="title"/>
          </p:nvPr>
        </p:nvSpPr>
        <p:spPr>
          <a:xfrm>
            <a:off x="586320" y="533400"/>
            <a:ext cx="10928349" cy="9144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35"/>
          <p:cNvSpPr>
            <a:spLocks noGrp="1"/>
          </p:cNvSpPr>
          <p:nvPr>
            <p:ph type="dgm" idx="2"/>
          </p:nvPr>
        </p:nvSpPr>
        <p:spPr>
          <a:xfrm>
            <a:off x="609600" y="1600206"/>
            <a:ext cx="10972800" cy="4530725"/>
          </a:xfrm>
          <a:prstGeom prst="rect">
            <a:avLst/>
          </a:prstGeom>
          <a:noFill/>
          <a:ln>
            <a:noFill/>
          </a:ln>
        </p:spPr>
        <p:txBody>
          <a:bodyPr spcFirstLastPara="1" wrap="square" lIns="91425" tIns="45700" rIns="91425" bIns="45700" anchor="t" anchorCtr="0">
            <a:noAutofit/>
          </a:bodyPr>
          <a:lstStyle>
            <a:lvl1pPr marR="0" lvl="0" algn="l" rtl="0">
              <a:spcBef>
                <a:spcPts val="600"/>
              </a:spcBef>
              <a:spcAft>
                <a:spcPts val="0"/>
              </a:spcAft>
              <a:buClr>
                <a:schemeClr val="dk1"/>
              </a:buClr>
              <a:buSzPts val="3000"/>
              <a:buFont typeface="Noto Sans Symbols"/>
              <a:buChar char="■"/>
              <a:defRPr sz="3000" b="0" i="0" u="none" strike="noStrike" cap="none">
                <a:solidFill>
                  <a:schemeClr val="dk1"/>
                </a:solidFill>
                <a:latin typeface="Arial"/>
                <a:ea typeface="Arial"/>
                <a:cs typeface="Arial"/>
                <a:sym typeface="Arial"/>
              </a:defRPr>
            </a:lvl1pPr>
            <a:lvl2pPr marR="0" lvl="1" algn="l" rtl="0">
              <a:spcBef>
                <a:spcPts val="520"/>
              </a:spcBef>
              <a:spcAft>
                <a:spcPts val="0"/>
              </a:spcAft>
              <a:buClr>
                <a:schemeClr val="dk1"/>
              </a:buClr>
              <a:buSzPts val="2600"/>
              <a:buFont typeface="Noto Sans Symbols"/>
              <a:buChar char="❑"/>
              <a:defRPr sz="26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Noto Sans Symbols"/>
              <a:buChar char="■"/>
              <a:defRPr sz="22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21"/>
        <p:cNvGrpSpPr/>
        <p:nvPr/>
      </p:nvGrpSpPr>
      <p:grpSpPr>
        <a:xfrm>
          <a:off x="0" y="0"/>
          <a:ext cx="0" cy="0"/>
          <a:chOff x="0" y="0"/>
          <a:chExt cx="0" cy="0"/>
        </a:xfrm>
      </p:grpSpPr>
      <p:pic>
        <p:nvPicPr>
          <p:cNvPr id="122" name="Google Shape;122;p36"/>
          <p:cNvPicPr preferRelativeResize="0"/>
          <p:nvPr/>
        </p:nvPicPr>
        <p:blipFill rotWithShape="1">
          <a:blip r:embed="rId2">
            <a:alphaModFix/>
          </a:blip>
          <a:srcRect/>
          <a:stretch/>
        </p:blipFill>
        <p:spPr>
          <a:xfrm>
            <a:off x="609603" y="6248400"/>
            <a:ext cx="4146551" cy="495300"/>
          </a:xfrm>
          <a:prstGeom prst="rect">
            <a:avLst/>
          </a:prstGeom>
          <a:noFill/>
          <a:ln>
            <a:noFill/>
          </a:ln>
        </p:spPr>
      </p:pic>
      <p:sp>
        <p:nvSpPr>
          <p:cNvPr id="123" name="Google Shape;123;p36"/>
          <p:cNvSpPr txBox="1">
            <a:spLocks noGrp="1"/>
          </p:cNvSpPr>
          <p:nvPr>
            <p:ph type="ctrTitle"/>
          </p:nvPr>
        </p:nvSpPr>
        <p:spPr>
          <a:xfrm>
            <a:off x="948270" y="1524000"/>
            <a:ext cx="10435167" cy="2209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24"/>
        <p:cNvGrpSpPr/>
        <p:nvPr/>
      </p:nvGrpSpPr>
      <p:grpSpPr>
        <a:xfrm>
          <a:off x="0" y="0"/>
          <a:ext cx="0" cy="0"/>
          <a:chOff x="0" y="0"/>
          <a:chExt cx="0" cy="0"/>
        </a:xfrm>
      </p:grpSpPr>
      <p:sp>
        <p:nvSpPr>
          <p:cNvPr id="125" name="Google Shape;125;p37"/>
          <p:cNvSpPr txBox="1">
            <a:spLocks noGrp="1"/>
          </p:cNvSpPr>
          <p:nvPr>
            <p:ph type="title"/>
          </p:nvPr>
        </p:nvSpPr>
        <p:spPr>
          <a:xfrm>
            <a:off x="812800" y="1371600"/>
            <a:ext cx="10972800" cy="11430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7"/>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37"/>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8" name="Google Shape;128;p37"/>
          <p:cNvSpPr txBox="1">
            <a:spLocks noGrp="1"/>
          </p:cNvSpPr>
          <p:nvPr>
            <p:ph type="sldNum" idx="12"/>
          </p:nvPr>
        </p:nvSpPr>
        <p:spPr>
          <a:xfrm>
            <a:off x="8737600" y="6356355"/>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Content over Text" type="objOverTx">
  <p:cSld name="OBJECT_OVER_TEXT">
    <p:spTree>
      <p:nvGrpSpPr>
        <p:cNvPr id="1" name="Shape 129"/>
        <p:cNvGrpSpPr/>
        <p:nvPr/>
      </p:nvGrpSpPr>
      <p:grpSpPr>
        <a:xfrm>
          <a:off x="0" y="0"/>
          <a:ext cx="0" cy="0"/>
          <a:chOff x="0" y="0"/>
          <a:chExt cx="0" cy="0"/>
        </a:xfrm>
      </p:grpSpPr>
      <p:sp>
        <p:nvSpPr>
          <p:cNvPr id="130" name="Google Shape;130;p38"/>
          <p:cNvSpPr txBox="1">
            <a:spLocks noGrp="1"/>
          </p:cNvSpPr>
          <p:nvPr>
            <p:ph type="title"/>
          </p:nvPr>
        </p:nvSpPr>
        <p:spPr>
          <a:xfrm>
            <a:off x="1625600" y="660400"/>
            <a:ext cx="9652000" cy="746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8"/>
          <p:cNvSpPr txBox="1">
            <a:spLocks noGrp="1"/>
          </p:cNvSpPr>
          <p:nvPr>
            <p:ph type="body" idx="1"/>
          </p:nvPr>
        </p:nvSpPr>
        <p:spPr>
          <a:xfrm>
            <a:off x="914400" y="1828800"/>
            <a:ext cx="10363200" cy="1981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32" name="Google Shape;132;p38"/>
          <p:cNvSpPr txBox="1">
            <a:spLocks noGrp="1"/>
          </p:cNvSpPr>
          <p:nvPr>
            <p:ph type="body" idx="2"/>
          </p:nvPr>
        </p:nvSpPr>
        <p:spPr>
          <a:xfrm>
            <a:off x="914400" y="3962400"/>
            <a:ext cx="10363200" cy="1981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33" name="Google Shape;133;p38"/>
          <p:cNvSpPr txBox="1">
            <a:spLocks noGrp="1"/>
          </p:cNvSpPr>
          <p:nvPr>
            <p:ph type="dt" idx="10"/>
          </p:nvPr>
        </p:nvSpPr>
        <p:spPr>
          <a:xfrm>
            <a:off x="914400" y="6248400"/>
            <a:ext cx="25400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38"/>
          <p:cNvSpPr txBox="1">
            <a:spLocks noGrp="1"/>
          </p:cNvSpPr>
          <p:nvPr>
            <p:ph type="ftr" idx="11"/>
          </p:nvPr>
        </p:nvSpPr>
        <p:spPr>
          <a:xfrm>
            <a:off x="4165600" y="6248400"/>
            <a:ext cx="3860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5" name="Google Shape;135;p38"/>
          <p:cNvSpPr txBox="1">
            <a:spLocks noGrp="1"/>
          </p:cNvSpPr>
          <p:nvPr>
            <p:ph type="sldNum" idx="12"/>
          </p:nvPr>
        </p:nvSpPr>
        <p:spPr>
          <a:xfrm>
            <a:off x="8737600" y="6248400"/>
            <a:ext cx="2540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Text and Media Clip" type="txAndMedia">
  <p:cSld name="TEXT_AND_MEDIA">
    <p:spTree>
      <p:nvGrpSpPr>
        <p:cNvPr id="1" name="Shape 136"/>
        <p:cNvGrpSpPr/>
        <p:nvPr/>
      </p:nvGrpSpPr>
      <p:grpSpPr>
        <a:xfrm>
          <a:off x="0" y="0"/>
          <a:ext cx="0" cy="0"/>
          <a:chOff x="0" y="0"/>
          <a:chExt cx="0" cy="0"/>
        </a:xfrm>
      </p:grpSpPr>
      <p:sp>
        <p:nvSpPr>
          <p:cNvPr id="137" name="Google Shape;137;p39"/>
          <p:cNvSpPr txBox="1">
            <a:spLocks noGrp="1"/>
          </p:cNvSpPr>
          <p:nvPr>
            <p:ph type="title"/>
          </p:nvPr>
        </p:nvSpPr>
        <p:spPr>
          <a:xfrm>
            <a:off x="609600" y="457200"/>
            <a:ext cx="10972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9"/>
          <p:cNvSpPr txBox="1">
            <a:spLocks noGrp="1"/>
          </p:cNvSpPr>
          <p:nvPr>
            <p:ph type="body" idx="1"/>
          </p:nvPr>
        </p:nvSpPr>
        <p:spPr>
          <a:xfrm>
            <a:off x="609600" y="1600205"/>
            <a:ext cx="5384800" cy="45307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39" name="Google Shape;139;p39"/>
          <p:cNvSpPr>
            <a:spLocks noGrp="1"/>
          </p:cNvSpPr>
          <p:nvPr>
            <p:ph type="media" idx="2"/>
          </p:nvPr>
        </p:nvSpPr>
        <p:spPr>
          <a:xfrm>
            <a:off x="6197600" y="1600205"/>
            <a:ext cx="5384800" cy="4530725"/>
          </a:xfrm>
          <a:prstGeom prst="rect">
            <a:avLst/>
          </a:prstGeom>
          <a:noFill/>
          <a:ln>
            <a:noFill/>
          </a:ln>
        </p:spPr>
        <p:txBody>
          <a:bodyPr spcFirstLastPara="1" wrap="square" lIns="91425" tIns="45700" rIns="91425" bIns="45700" anchor="t" anchorCtr="0">
            <a:noAutofit/>
          </a:bodyPr>
          <a:lstStyle>
            <a:lvl1pPr marR="0" lvl="0" algn="l" rtl="0">
              <a:spcBef>
                <a:spcPts val="600"/>
              </a:spcBef>
              <a:spcAft>
                <a:spcPts val="0"/>
              </a:spcAft>
              <a:buClr>
                <a:schemeClr val="dk1"/>
              </a:buClr>
              <a:buSzPts val="3000"/>
              <a:buFont typeface="Noto Sans Symbols"/>
              <a:buChar char="■"/>
              <a:defRPr sz="3000" b="0" i="0" u="none" strike="noStrike" cap="none">
                <a:solidFill>
                  <a:schemeClr val="dk1"/>
                </a:solidFill>
                <a:latin typeface="Arial"/>
                <a:ea typeface="Arial"/>
                <a:cs typeface="Arial"/>
                <a:sym typeface="Arial"/>
              </a:defRPr>
            </a:lvl1pPr>
            <a:lvl2pPr marR="0" lvl="1" algn="l" rtl="0">
              <a:spcBef>
                <a:spcPts val="520"/>
              </a:spcBef>
              <a:spcAft>
                <a:spcPts val="0"/>
              </a:spcAft>
              <a:buClr>
                <a:schemeClr val="dk1"/>
              </a:buClr>
              <a:buSzPts val="2600"/>
              <a:buFont typeface="Noto Sans Symbols"/>
              <a:buChar char="❑"/>
              <a:defRPr sz="26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Noto Sans Symbols"/>
              <a:buChar char="■"/>
              <a:defRPr sz="22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140" name="Google Shape;140;p39"/>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2 Content over Text" type="twoObjOverTx">
  <p:cSld name="TWO_OBJECTS_OVER_TEXT">
    <p:spTree>
      <p:nvGrpSpPr>
        <p:cNvPr id="1" name="Shape 141"/>
        <p:cNvGrpSpPr/>
        <p:nvPr/>
      </p:nvGrpSpPr>
      <p:grpSpPr>
        <a:xfrm>
          <a:off x="0" y="0"/>
          <a:ext cx="0" cy="0"/>
          <a:chOff x="0" y="0"/>
          <a:chExt cx="0" cy="0"/>
        </a:xfrm>
      </p:grpSpPr>
      <p:sp>
        <p:nvSpPr>
          <p:cNvPr id="142" name="Google Shape;142;p40"/>
          <p:cNvSpPr txBox="1">
            <a:spLocks noGrp="1"/>
          </p:cNvSpPr>
          <p:nvPr>
            <p:ph type="title"/>
          </p:nvPr>
        </p:nvSpPr>
        <p:spPr>
          <a:xfrm>
            <a:off x="609600" y="457200"/>
            <a:ext cx="10972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40"/>
          <p:cNvSpPr txBox="1">
            <a:spLocks noGrp="1"/>
          </p:cNvSpPr>
          <p:nvPr>
            <p:ph type="body" idx="1"/>
          </p:nvPr>
        </p:nvSpPr>
        <p:spPr>
          <a:xfrm>
            <a:off x="609600" y="1600205"/>
            <a:ext cx="5384800" cy="21891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44" name="Google Shape;144;p40"/>
          <p:cNvSpPr txBox="1">
            <a:spLocks noGrp="1"/>
          </p:cNvSpPr>
          <p:nvPr>
            <p:ph type="body" idx="2"/>
          </p:nvPr>
        </p:nvSpPr>
        <p:spPr>
          <a:xfrm>
            <a:off x="6197600" y="1600205"/>
            <a:ext cx="5384800" cy="21891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45" name="Google Shape;145;p40"/>
          <p:cNvSpPr txBox="1">
            <a:spLocks noGrp="1"/>
          </p:cNvSpPr>
          <p:nvPr>
            <p:ph type="body" idx="3"/>
          </p:nvPr>
        </p:nvSpPr>
        <p:spPr>
          <a:xfrm>
            <a:off x="609600" y="3941763"/>
            <a:ext cx="10972800" cy="21891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46" name="Google Shape;146;p40"/>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Chart" type="chart">
  <p:cSld name="CHART">
    <p:spTree>
      <p:nvGrpSpPr>
        <p:cNvPr id="1" name="Shape 147"/>
        <p:cNvGrpSpPr/>
        <p:nvPr/>
      </p:nvGrpSpPr>
      <p:grpSpPr>
        <a:xfrm>
          <a:off x="0" y="0"/>
          <a:ext cx="0" cy="0"/>
          <a:chOff x="0" y="0"/>
          <a:chExt cx="0" cy="0"/>
        </a:xfrm>
      </p:grpSpPr>
      <p:sp>
        <p:nvSpPr>
          <p:cNvPr id="148" name="Google Shape;148;p4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9" name="Google Shape;149;p41"/>
          <p:cNvSpPr>
            <a:spLocks noGrp="1"/>
          </p:cNvSpPr>
          <p:nvPr>
            <p:ph type="chart" idx="2"/>
          </p:nvPr>
        </p:nvSpPr>
        <p:spPr>
          <a:xfrm>
            <a:off x="609600" y="1600205"/>
            <a:ext cx="10972800" cy="4525963"/>
          </a:xfrm>
          <a:prstGeom prst="rect">
            <a:avLst/>
          </a:prstGeom>
          <a:noFill/>
          <a:ln>
            <a:noFill/>
          </a:ln>
        </p:spPr>
        <p:txBody>
          <a:bodyPr spcFirstLastPara="1" wrap="square" lIns="91425" tIns="45700" rIns="91425" bIns="45700" anchor="t" anchorCtr="0">
            <a:noAutofit/>
          </a:bodyPr>
          <a:lstStyle>
            <a:lvl1pPr marR="0" lvl="0" algn="l" rtl="0">
              <a:spcBef>
                <a:spcPts val="600"/>
              </a:spcBef>
              <a:spcAft>
                <a:spcPts val="0"/>
              </a:spcAft>
              <a:buClr>
                <a:schemeClr val="dk1"/>
              </a:buClr>
              <a:buSzPts val="3000"/>
              <a:buFont typeface="Noto Sans Symbols"/>
              <a:buChar char="■"/>
              <a:defRPr sz="3000" b="0" i="0" u="none" strike="noStrike" cap="none">
                <a:solidFill>
                  <a:schemeClr val="dk1"/>
                </a:solidFill>
                <a:latin typeface="Arial"/>
                <a:ea typeface="Arial"/>
                <a:cs typeface="Arial"/>
                <a:sym typeface="Arial"/>
              </a:defRPr>
            </a:lvl1pPr>
            <a:lvl2pPr marR="0" lvl="1" algn="l" rtl="0">
              <a:spcBef>
                <a:spcPts val="520"/>
              </a:spcBef>
              <a:spcAft>
                <a:spcPts val="0"/>
              </a:spcAft>
              <a:buClr>
                <a:schemeClr val="dk1"/>
              </a:buClr>
              <a:buSzPts val="2600"/>
              <a:buFont typeface="Noto Sans Symbols"/>
              <a:buChar char="❑"/>
              <a:defRPr sz="26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Noto Sans Symbols"/>
              <a:buChar char="■"/>
              <a:defRPr sz="22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150" name="Google Shape;150;p41"/>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41"/>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2" name="Google Shape;152;p41"/>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0" marR="0" lvl="1" indent="0" algn="l" rtl="0">
              <a:spcBef>
                <a:spcPts val="0"/>
              </a:spcBef>
              <a:buNone/>
              <a:defRPr sz="1800" b="0" i="0" u="none" strike="noStrike" cap="none">
                <a:solidFill>
                  <a:schemeClr val="dk1"/>
                </a:solidFill>
                <a:latin typeface="Arial"/>
                <a:ea typeface="Arial"/>
                <a:cs typeface="Arial"/>
                <a:sym typeface="Arial"/>
              </a:defRPr>
            </a:lvl2pPr>
            <a:lvl3pPr marL="0" marR="0" lvl="2" indent="0" algn="l" rtl="0">
              <a:spcBef>
                <a:spcPts val="0"/>
              </a:spcBef>
              <a:buNone/>
              <a:defRPr sz="1800" b="0" i="0" u="none" strike="noStrike" cap="none">
                <a:solidFill>
                  <a:schemeClr val="dk1"/>
                </a:solidFill>
                <a:latin typeface="Arial"/>
                <a:ea typeface="Arial"/>
                <a:cs typeface="Arial"/>
                <a:sym typeface="Arial"/>
              </a:defRPr>
            </a:lvl3pPr>
            <a:lvl4pPr marL="0" marR="0" lvl="3" indent="0" algn="l" rtl="0">
              <a:spcBef>
                <a:spcPts val="0"/>
              </a:spcBef>
              <a:buNone/>
              <a:defRPr sz="1800" b="0" i="0" u="none" strike="noStrike" cap="none">
                <a:solidFill>
                  <a:schemeClr val="dk1"/>
                </a:solidFill>
                <a:latin typeface="Arial"/>
                <a:ea typeface="Arial"/>
                <a:cs typeface="Arial"/>
                <a:sym typeface="Arial"/>
              </a:defRPr>
            </a:lvl4pPr>
            <a:lvl5pPr marL="0" marR="0" lvl="4" indent="0" algn="l" rtl="0">
              <a:spcBef>
                <a:spcPts val="0"/>
              </a:spcBef>
              <a:buNone/>
              <a:defRPr sz="1800" b="0" i="0" u="none" strike="noStrike" cap="none">
                <a:solidFill>
                  <a:schemeClr val="dk1"/>
                </a:solidFill>
                <a:latin typeface="Arial"/>
                <a:ea typeface="Arial"/>
                <a:cs typeface="Arial"/>
                <a:sym typeface="Arial"/>
              </a:defRPr>
            </a:lvl5pPr>
            <a:lvl6pPr marL="0" marR="0" lvl="5" indent="0" algn="l" rtl="0">
              <a:spcBef>
                <a:spcPts val="0"/>
              </a:spcBef>
              <a:buNone/>
              <a:defRPr sz="1800" b="0" i="0" u="none" strike="noStrike" cap="none">
                <a:solidFill>
                  <a:schemeClr val="dk1"/>
                </a:solidFill>
                <a:latin typeface="Arial"/>
                <a:ea typeface="Arial"/>
                <a:cs typeface="Arial"/>
                <a:sym typeface="Arial"/>
              </a:defRPr>
            </a:lvl6pPr>
            <a:lvl7pPr marL="0" marR="0" lvl="6" indent="0" algn="l" rtl="0">
              <a:spcBef>
                <a:spcPts val="0"/>
              </a:spcBef>
              <a:buNone/>
              <a:defRPr sz="1800" b="0" i="0" u="none" strike="noStrike" cap="none">
                <a:solidFill>
                  <a:schemeClr val="dk1"/>
                </a:solidFill>
                <a:latin typeface="Arial"/>
                <a:ea typeface="Arial"/>
                <a:cs typeface="Arial"/>
                <a:sym typeface="Arial"/>
              </a:defRPr>
            </a:lvl7pPr>
            <a:lvl8pPr marL="0" marR="0" lvl="7" indent="0" algn="l" rtl="0">
              <a:spcBef>
                <a:spcPts val="0"/>
              </a:spcBef>
              <a:buNone/>
              <a:defRPr sz="1800" b="0" i="0" u="none" strike="noStrike" cap="none">
                <a:solidFill>
                  <a:schemeClr val="dk1"/>
                </a:solidFill>
                <a:latin typeface="Arial"/>
                <a:ea typeface="Arial"/>
                <a:cs typeface="Arial"/>
                <a:sym typeface="Arial"/>
              </a:defRPr>
            </a:lvl8pPr>
            <a:lvl9pPr marL="0" marR="0" lvl="8" indent="0" algn="l" rtl="0">
              <a:spcBef>
                <a:spcPts val="0"/>
              </a:spcBef>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16"/>
          <p:cNvSpPr txBox="1">
            <a:spLocks noGrp="1"/>
          </p:cNvSpPr>
          <p:nvPr>
            <p:ph type="title"/>
          </p:nvPr>
        </p:nvSpPr>
        <p:spPr>
          <a:xfrm>
            <a:off x="963084" y="4406907"/>
            <a:ext cx="103632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6"/>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SzPts val="2000"/>
              <a:buNone/>
              <a:defRPr sz="2000"/>
            </a:lvl1pPr>
            <a:lvl2pPr marL="914400" lvl="1" indent="-228600" algn="l">
              <a:spcBef>
                <a:spcPts val="360"/>
              </a:spcBef>
              <a:spcAft>
                <a:spcPts val="0"/>
              </a:spcAft>
              <a:buSzPts val="1800"/>
              <a:buNone/>
              <a:defRPr sz="1800"/>
            </a:lvl2pPr>
            <a:lvl3pPr marL="1371600" lvl="2" indent="-228600" algn="l">
              <a:spcBef>
                <a:spcPts val="320"/>
              </a:spcBef>
              <a:spcAft>
                <a:spcPts val="0"/>
              </a:spcAft>
              <a:buSzPts val="1600"/>
              <a:buNone/>
              <a:defRPr sz="1600"/>
            </a:lvl3pPr>
            <a:lvl4pPr marL="1828800" lvl="3" indent="-228600" algn="l">
              <a:spcBef>
                <a:spcPts val="280"/>
              </a:spcBef>
              <a:spcAft>
                <a:spcPts val="0"/>
              </a:spcAft>
              <a:buSzPts val="1400"/>
              <a:buNone/>
              <a:defRPr sz="1400"/>
            </a:lvl4pPr>
            <a:lvl5pPr marL="2286000" lvl="4" indent="-228600" algn="l">
              <a:spcBef>
                <a:spcPts val="280"/>
              </a:spcBef>
              <a:spcAft>
                <a:spcPts val="0"/>
              </a:spcAft>
              <a:buSzPts val="1400"/>
              <a:buNone/>
              <a:defRPr sz="1400"/>
            </a:lvl5pPr>
            <a:lvl6pPr marL="2743200" lvl="5" indent="-228600" algn="l">
              <a:spcBef>
                <a:spcPts val="280"/>
              </a:spcBef>
              <a:spcAft>
                <a:spcPts val="0"/>
              </a:spcAft>
              <a:buSzPts val="1400"/>
              <a:buNone/>
              <a:defRPr sz="1400"/>
            </a:lvl6pPr>
            <a:lvl7pPr marL="3200400" lvl="6" indent="-228600" algn="l">
              <a:spcBef>
                <a:spcPts val="280"/>
              </a:spcBef>
              <a:spcAft>
                <a:spcPts val="0"/>
              </a:spcAft>
              <a:buSzPts val="1400"/>
              <a:buNone/>
              <a:defRPr sz="1400"/>
            </a:lvl7pPr>
            <a:lvl8pPr marL="3657600" lvl="7" indent="-228600" algn="l">
              <a:spcBef>
                <a:spcPts val="280"/>
              </a:spcBef>
              <a:spcAft>
                <a:spcPts val="0"/>
              </a:spcAft>
              <a:buSzPts val="1400"/>
              <a:buNone/>
              <a:defRPr sz="1400"/>
            </a:lvl8pPr>
            <a:lvl9pPr marL="4114800" lvl="8" indent="-228600" algn="l">
              <a:spcBef>
                <a:spcPts val="280"/>
              </a:spcBef>
              <a:spcAft>
                <a:spcPts val="0"/>
              </a:spcAft>
              <a:buSzPts val="1400"/>
              <a:buNone/>
              <a:defRPr sz="1400"/>
            </a:lvl9pPr>
          </a:lstStyle>
          <a:p>
            <a:endParaRPr/>
          </a:p>
        </p:txBody>
      </p:sp>
      <p:sp>
        <p:nvSpPr>
          <p:cNvPr id="28" name="Google Shape;28;p16"/>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7"/>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7"/>
          <p:cNvSpPr txBox="1">
            <a:spLocks noGrp="1"/>
          </p:cNvSpPr>
          <p:nvPr>
            <p:ph type="body" idx="1"/>
          </p:nvPr>
        </p:nvSpPr>
        <p:spPr>
          <a:xfrm>
            <a:off x="609600" y="1600206"/>
            <a:ext cx="5384800" cy="4530725"/>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32" name="Google Shape;32;p17"/>
          <p:cNvSpPr txBox="1">
            <a:spLocks noGrp="1"/>
          </p:cNvSpPr>
          <p:nvPr>
            <p:ph type="body" idx="2"/>
          </p:nvPr>
        </p:nvSpPr>
        <p:spPr>
          <a:xfrm>
            <a:off x="6197600" y="1600206"/>
            <a:ext cx="5384800" cy="4530725"/>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33" name="Google Shape;33;p17"/>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
        <p:cNvGrpSpPr/>
        <p:nvPr/>
      </p:nvGrpSpPr>
      <p:grpSpPr>
        <a:xfrm>
          <a:off x="0" y="0"/>
          <a:ext cx="0" cy="0"/>
          <a:chOff x="0" y="0"/>
          <a:chExt cx="0" cy="0"/>
        </a:xfrm>
      </p:grpSpPr>
      <p:sp>
        <p:nvSpPr>
          <p:cNvPr id="35" name="Google Shape;35;p1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8"/>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2400"/>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37" name="Google Shape;37;p18"/>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38" name="Google Shape;38;p18"/>
          <p:cNvSpPr txBox="1">
            <a:spLocks noGrp="1"/>
          </p:cNvSpPr>
          <p:nvPr>
            <p:ph type="body" idx="3"/>
          </p:nvPr>
        </p:nvSpPr>
        <p:spPr>
          <a:xfrm>
            <a:off x="6193372" y="1535113"/>
            <a:ext cx="5389033"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2400"/>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39" name="Google Shape;39;p18"/>
          <p:cNvSpPr txBox="1">
            <a:spLocks noGrp="1"/>
          </p:cNvSpPr>
          <p:nvPr>
            <p:ph type="body" idx="4"/>
          </p:nvPr>
        </p:nvSpPr>
        <p:spPr>
          <a:xfrm>
            <a:off x="6193372" y="2174875"/>
            <a:ext cx="5389033"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40" name="Google Shape;40;p18"/>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19"/>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9"/>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20"/>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6"/>
        <p:cNvGrpSpPr/>
        <p:nvPr/>
      </p:nvGrpSpPr>
      <p:grpSpPr>
        <a:xfrm>
          <a:off x="0" y="0"/>
          <a:ext cx="0" cy="0"/>
          <a:chOff x="0" y="0"/>
          <a:chExt cx="0" cy="0"/>
        </a:xfrm>
      </p:grpSpPr>
      <p:sp>
        <p:nvSpPr>
          <p:cNvPr id="47" name="Google Shape;47;p21"/>
          <p:cNvSpPr txBox="1">
            <a:spLocks noGrp="1"/>
          </p:cNvSpPr>
          <p:nvPr>
            <p:ph type="title"/>
          </p:nvPr>
        </p:nvSpPr>
        <p:spPr>
          <a:xfrm>
            <a:off x="609603" y="273050"/>
            <a:ext cx="4011084"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1"/>
          <p:cNvSpPr txBox="1">
            <a:spLocks noGrp="1"/>
          </p:cNvSpPr>
          <p:nvPr>
            <p:ph type="body" idx="1"/>
          </p:nvPr>
        </p:nvSpPr>
        <p:spPr>
          <a:xfrm>
            <a:off x="4766733" y="273057"/>
            <a:ext cx="6815667"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SzPts val="3200"/>
              <a:buChar char="■"/>
              <a:defRPr sz="3200"/>
            </a:lvl1pPr>
            <a:lvl2pPr marL="914400" lvl="1" indent="-406400" algn="l">
              <a:spcBef>
                <a:spcPts val="560"/>
              </a:spcBef>
              <a:spcAft>
                <a:spcPts val="0"/>
              </a:spcAft>
              <a:buSzPts val="2800"/>
              <a:buChar char="❑"/>
              <a:defRPr sz="2800"/>
            </a:lvl2pPr>
            <a:lvl3pPr marL="1371600" lvl="2" indent="-381000" algn="l">
              <a:spcBef>
                <a:spcPts val="480"/>
              </a:spcBef>
              <a:spcAft>
                <a:spcPts val="0"/>
              </a:spcAft>
              <a:buSzPts val="240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49" name="Google Shape;49;p21"/>
          <p:cNvSpPr txBox="1">
            <a:spLocks noGrp="1"/>
          </p:cNvSpPr>
          <p:nvPr>
            <p:ph type="body" idx="2"/>
          </p:nvPr>
        </p:nvSpPr>
        <p:spPr>
          <a:xfrm>
            <a:off x="609603" y="1435103"/>
            <a:ext cx="4011084"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400"/>
              <a:buNone/>
              <a:defRPr sz="14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50" name="Google Shape;50;p21"/>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1"/>
        <p:cNvGrpSpPr/>
        <p:nvPr/>
      </p:nvGrpSpPr>
      <p:grpSpPr>
        <a:xfrm>
          <a:off x="0" y="0"/>
          <a:ext cx="0" cy="0"/>
          <a:chOff x="0" y="0"/>
          <a:chExt cx="0" cy="0"/>
        </a:xfrm>
      </p:grpSpPr>
      <p:sp>
        <p:nvSpPr>
          <p:cNvPr id="52" name="Google Shape;52;p22"/>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
          <p:cNvSpPr>
            <a:spLocks noGrp="1"/>
          </p:cNvSpPr>
          <p:nvPr>
            <p:ph type="pic" idx="2"/>
          </p:nvPr>
        </p:nvSpPr>
        <p:spPr>
          <a:xfrm>
            <a:off x="2389717" y="612775"/>
            <a:ext cx="7315200" cy="4114800"/>
          </a:xfrm>
          <a:prstGeom prst="rect">
            <a:avLst/>
          </a:prstGeom>
          <a:noFill/>
          <a:ln>
            <a:noFill/>
          </a:ln>
        </p:spPr>
      </p:sp>
      <p:sp>
        <p:nvSpPr>
          <p:cNvPr id="54" name="Google Shape;54;p22"/>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400"/>
              <a:buNone/>
              <a:defRPr sz="14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55" name="Google Shape;55;p22"/>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200" b="0" i="0" u="none" strike="noStrike" cap="none">
                <a:solidFill>
                  <a:srgbClr val="CC0000"/>
                </a:solidFill>
                <a:latin typeface="Arial"/>
                <a:ea typeface="Arial"/>
                <a:cs typeface="Arial"/>
                <a:sym typeface="Arial"/>
              </a:defRPr>
            </a:lvl1pPr>
            <a:lvl2pPr marR="0" lvl="1" algn="l" rtl="0">
              <a:spcBef>
                <a:spcPts val="0"/>
              </a:spcBef>
              <a:spcAft>
                <a:spcPts val="0"/>
              </a:spcAft>
              <a:buSzPts val="1400"/>
              <a:buNone/>
              <a:defRPr sz="3200" b="0" i="0" u="none" strike="noStrike" cap="none">
                <a:solidFill>
                  <a:srgbClr val="CC0000"/>
                </a:solidFill>
                <a:latin typeface="Arial"/>
                <a:ea typeface="Arial"/>
                <a:cs typeface="Arial"/>
                <a:sym typeface="Arial"/>
              </a:defRPr>
            </a:lvl2pPr>
            <a:lvl3pPr marR="0" lvl="2" algn="l" rtl="0">
              <a:spcBef>
                <a:spcPts val="0"/>
              </a:spcBef>
              <a:spcAft>
                <a:spcPts val="0"/>
              </a:spcAft>
              <a:buSzPts val="1400"/>
              <a:buNone/>
              <a:defRPr sz="3200" b="0" i="0" u="none" strike="noStrike" cap="none">
                <a:solidFill>
                  <a:srgbClr val="CC0000"/>
                </a:solidFill>
                <a:latin typeface="Arial"/>
                <a:ea typeface="Arial"/>
                <a:cs typeface="Arial"/>
                <a:sym typeface="Arial"/>
              </a:defRPr>
            </a:lvl3pPr>
            <a:lvl4pPr marR="0" lvl="3" algn="l" rtl="0">
              <a:spcBef>
                <a:spcPts val="0"/>
              </a:spcBef>
              <a:spcAft>
                <a:spcPts val="0"/>
              </a:spcAft>
              <a:buSzPts val="1400"/>
              <a:buNone/>
              <a:defRPr sz="3200" b="0" i="0" u="none" strike="noStrike" cap="none">
                <a:solidFill>
                  <a:srgbClr val="CC0000"/>
                </a:solidFill>
                <a:latin typeface="Arial"/>
                <a:ea typeface="Arial"/>
                <a:cs typeface="Arial"/>
                <a:sym typeface="Arial"/>
              </a:defRPr>
            </a:lvl4pPr>
            <a:lvl5pPr marR="0" lvl="4" algn="l" rtl="0">
              <a:spcBef>
                <a:spcPts val="0"/>
              </a:spcBef>
              <a:spcAft>
                <a:spcPts val="0"/>
              </a:spcAft>
              <a:buSzPts val="1400"/>
              <a:buNone/>
              <a:defRPr sz="3200" b="0" i="0" u="none" strike="noStrike" cap="none">
                <a:solidFill>
                  <a:srgbClr val="CC0000"/>
                </a:solidFill>
                <a:latin typeface="Arial"/>
                <a:ea typeface="Arial"/>
                <a:cs typeface="Arial"/>
                <a:sym typeface="Arial"/>
              </a:defRPr>
            </a:lvl5pPr>
            <a:lvl6pPr marR="0" lvl="5" algn="l" rtl="0">
              <a:spcBef>
                <a:spcPts val="0"/>
              </a:spcBef>
              <a:spcAft>
                <a:spcPts val="0"/>
              </a:spcAft>
              <a:buSzPts val="1400"/>
              <a:buNone/>
              <a:defRPr sz="3200" b="0" i="0" u="none" strike="noStrike" cap="none">
                <a:solidFill>
                  <a:srgbClr val="CC0000"/>
                </a:solidFill>
                <a:latin typeface="Arial"/>
                <a:ea typeface="Arial"/>
                <a:cs typeface="Arial"/>
                <a:sym typeface="Arial"/>
              </a:defRPr>
            </a:lvl6pPr>
            <a:lvl7pPr marR="0" lvl="6" algn="l" rtl="0">
              <a:spcBef>
                <a:spcPts val="0"/>
              </a:spcBef>
              <a:spcAft>
                <a:spcPts val="0"/>
              </a:spcAft>
              <a:buSzPts val="1400"/>
              <a:buNone/>
              <a:defRPr sz="3200" b="0" i="0" u="none" strike="noStrike" cap="none">
                <a:solidFill>
                  <a:srgbClr val="CC0000"/>
                </a:solidFill>
                <a:latin typeface="Arial"/>
                <a:ea typeface="Arial"/>
                <a:cs typeface="Arial"/>
                <a:sym typeface="Arial"/>
              </a:defRPr>
            </a:lvl7pPr>
            <a:lvl8pPr marR="0" lvl="7" algn="l" rtl="0">
              <a:spcBef>
                <a:spcPts val="0"/>
              </a:spcBef>
              <a:spcAft>
                <a:spcPts val="0"/>
              </a:spcAft>
              <a:buSzPts val="1400"/>
              <a:buNone/>
              <a:defRPr sz="3200" b="0" i="0" u="none" strike="noStrike" cap="none">
                <a:solidFill>
                  <a:srgbClr val="CC0000"/>
                </a:solidFill>
                <a:latin typeface="Arial"/>
                <a:ea typeface="Arial"/>
                <a:cs typeface="Arial"/>
                <a:sym typeface="Arial"/>
              </a:defRPr>
            </a:lvl8pPr>
            <a:lvl9pPr marR="0" lvl="8" algn="l" rtl="0">
              <a:spcBef>
                <a:spcPts val="0"/>
              </a:spcBef>
              <a:spcAft>
                <a:spcPts val="0"/>
              </a:spcAft>
              <a:buSzPts val="1400"/>
              <a:buNone/>
              <a:defRPr sz="3200" b="0" i="0" u="none" strike="noStrike" cap="none">
                <a:solidFill>
                  <a:srgbClr val="CC0000"/>
                </a:solidFill>
                <a:latin typeface="Arial"/>
                <a:ea typeface="Arial"/>
                <a:cs typeface="Arial"/>
                <a:sym typeface="Arial"/>
              </a:defRPr>
            </a:lvl9pPr>
          </a:lstStyle>
          <a:p>
            <a:endParaRPr/>
          </a:p>
        </p:txBody>
      </p:sp>
      <p:sp>
        <p:nvSpPr>
          <p:cNvPr id="7" name="Google Shape;7;p13"/>
          <p:cNvSpPr txBox="1">
            <a:spLocks noGrp="1"/>
          </p:cNvSpPr>
          <p:nvPr>
            <p:ph type="body" idx="1"/>
          </p:nvPr>
        </p:nvSpPr>
        <p:spPr>
          <a:xfrm>
            <a:off x="609600" y="1600205"/>
            <a:ext cx="10972800" cy="4530725"/>
          </a:xfrm>
          <a:prstGeom prst="rect">
            <a:avLst/>
          </a:prstGeom>
          <a:noFill/>
          <a:ln>
            <a:noFill/>
          </a:ln>
        </p:spPr>
        <p:txBody>
          <a:bodyPr spcFirstLastPara="1" wrap="square" lIns="91425" tIns="45700" rIns="91425" bIns="45700" anchor="t" anchorCtr="0">
            <a:noAutofit/>
          </a:bodyPr>
          <a:lstStyle>
            <a:lvl1pPr marL="457200" marR="0" lvl="0" indent="-419100" algn="l" rtl="0">
              <a:spcBef>
                <a:spcPts val="600"/>
              </a:spcBef>
              <a:spcAft>
                <a:spcPts val="0"/>
              </a:spcAft>
              <a:buClr>
                <a:schemeClr val="dk1"/>
              </a:buClr>
              <a:buSzPts val="3000"/>
              <a:buFont typeface="Noto Sans Symbols"/>
              <a:buChar char="■"/>
              <a:defRPr sz="3000" b="0" i="0" u="none" strike="noStrike" cap="none">
                <a:solidFill>
                  <a:schemeClr val="dk1"/>
                </a:solidFill>
                <a:latin typeface="Arial"/>
                <a:ea typeface="Arial"/>
                <a:cs typeface="Arial"/>
                <a:sym typeface="Arial"/>
              </a:defRPr>
            </a:lvl1pPr>
            <a:lvl2pPr marL="914400" marR="0" lvl="1" indent="-393700" algn="l" rtl="0">
              <a:spcBef>
                <a:spcPts val="520"/>
              </a:spcBef>
              <a:spcAft>
                <a:spcPts val="0"/>
              </a:spcAft>
              <a:buClr>
                <a:schemeClr val="dk1"/>
              </a:buClr>
              <a:buSzPts val="2600"/>
              <a:buFont typeface="Noto Sans Symbols"/>
              <a:buChar char="❑"/>
              <a:defRPr sz="26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1"/>
              </a:buClr>
              <a:buSzPts val="2200"/>
              <a:buFont typeface="Noto Sans Symbols"/>
              <a:buChar char="■"/>
              <a:defRPr sz="22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8" name="Google Shape;8;p13"/>
          <p:cNvSpPr txBox="1">
            <a:spLocks noGrp="1"/>
          </p:cNvSpPr>
          <p:nvPr>
            <p:ph type="dt" idx="10"/>
          </p:nvPr>
        </p:nvSpPr>
        <p:spPr>
          <a:xfrm>
            <a:off x="609600" y="6243638"/>
            <a:ext cx="2844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rgbClr val="000000"/>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pic>
        <p:nvPicPr>
          <p:cNvPr id="9" name="Google Shape;9;p13" descr="/Users/mpquinla/Desktop/ncstate-cals-stationery/CALS-Prestage-powerpoint-Header.png"/>
          <p:cNvPicPr preferRelativeResize="0"/>
          <p:nvPr/>
        </p:nvPicPr>
        <p:blipFill rotWithShape="1">
          <a:blip r:embed="rId30">
            <a:alphaModFix/>
          </a:blip>
          <a:srcRect/>
          <a:stretch/>
        </p:blipFill>
        <p:spPr>
          <a:xfrm>
            <a:off x="0" y="0"/>
            <a:ext cx="12192000" cy="457200"/>
          </a:xfrm>
          <a:prstGeom prst="rect">
            <a:avLst/>
          </a:prstGeom>
          <a:noFill/>
          <a:ln>
            <a:noFill/>
          </a:ln>
        </p:spPr>
      </p:pic>
      <p:pic>
        <p:nvPicPr>
          <p:cNvPr id="10" name="Google Shape;10;p13"/>
          <p:cNvPicPr preferRelativeResize="0"/>
          <p:nvPr/>
        </p:nvPicPr>
        <p:blipFill rotWithShape="1">
          <a:blip r:embed="rId31">
            <a:alphaModFix/>
          </a:blip>
          <a:srcRect l="5833" t="12962" r="54167" b="26295"/>
          <a:stretch/>
        </p:blipFill>
        <p:spPr>
          <a:xfrm>
            <a:off x="10663767" y="5867400"/>
            <a:ext cx="1320800" cy="846138"/>
          </a:xfrm>
          <a:prstGeom prst="rect">
            <a:avLst/>
          </a:prstGeom>
          <a:noFill/>
          <a:ln>
            <a:noFill/>
          </a:ln>
        </p:spPr>
      </p:pic>
      <p:sp>
        <p:nvSpPr>
          <p:cNvPr id="11" name="Google Shape;11;p13"/>
          <p:cNvSpPr txBox="1"/>
          <p:nvPr/>
        </p:nvSpPr>
        <p:spPr>
          <a:xfrm>
            <a:off x="203200" y="6216650"/>
            <a:ext cx="34544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i="0" u="none" strike="noStrike" cap="none">
                <a:solidFill>
                  <a:srgbClr val="CC0000"/>
                </a:solidFill>
                <a:latin typeface="Arial"/>
                <a:ea typeface="Arial"/>
                <a:cs typeface="Arial"/>
                <a:sym typeface="Arial"/>
              </a:rPr>
              <a:t>Feed Milling</a:t>
            </a:r>
            <a:endParaRPr/>
          </a:p>
        </p:txBody>
      </p:sp>
      <p:cxnSp>
        <p:nvCxnSpPr>
          <p:cNvPr id="12" name="Google Shape;12;p13"/>
          <p:cNvCxnSpPr/>
          <p:nvPr/>
        </p:nvCxnSpPr>
        <p:spPr>
          <a:xfrm>
            <a:off x="2336800" y="6400800"/>
            <a:ext cx="8026400" cy="0"/>
          </a:xfrm>
          <a:prstGeom prst="straightConnector1">
            <a:avLst/>
          </a:prstGeom>
          <a:noFill/>
          <a:ln w="38100" cap="flat" cmpd="sng">
            <a:solidFill>
              <a:srgbClr val="CC0000"/>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Virtual Feed Mill Tour</a:t>
            </a:r>
            <a:endParaRPr/>
          </a:p>
        </p:txBody>
      </p:sp>
      <p:sp>
        <p:nvSpPr>
          <p:cNvPr id="158" name="Google Shape;158;p1"/>
          <p:cNvSpPr txBox="1">
            <a:spLocks noGrp="1"/>
          </p:cNvSpPr>
          <p:nvPr>
            <p:ph type="body" idx="1"/>
          </p:nvPr>
        </p:nvSpPr>
        <p:spPr>
          <a:xfrm>
            <a:off x="609600" y="1600205"/>
            <a:ext cx="10972800" cy="4530725"/>
          </a:xfrm>
          <a:prstGeom prst="rect">
            <a:avLst/>
          </a:prstGeom>
          <a:noFill/>
          <a:ln>
            <a:noFill/>
          </a:ln>
        </p:spPr>
        <p:txBody>
          <a:bodyPr spcFirstLastPara="1" wrap="square" lIns="91425" tIns="45700" rIns="91425" bIns="45700" anchor="t" anchorCtr="0">
            <a:noAutofit/>
          </a:bodyPr>
          <a:lstStyle/>
          <a:p>
            <a:pPr marL="342891" lvl="0" indent="-342891" algn="l" rtl="0">
              <a:spcBef>
                <a:spcPts val="0"/>
              </a:spcBef>
              <a:spcAft>
                <a:spcPts val="0"/>
              </a:spcAft>
              <a:buSzPts val="3000"/>
              <a:buChar char="■"/>
            </a:pPr>
            <a:r>
              <a:rPr lang="en-US"/>
              <a:t>Watch the pre-recorded video together on Zoom</a:t>
            </a:r>
            <a:endParaRPr/>
          </a:p>
          <a:p>
            <a:pPr marL="342891" lvl="0" indent="-152390" algn="l" rtl="0">
              <a:spcBef>
                <a:spcPts val="600"/>
              </a:spcBef>
              <a:spcAft>
                <a:spcPts val="0"/>
              </a:spcAft>
              <a:buSzPts val="3000"/>
              <a:buNone/>
            </a:pPr>
            <a:endParaRPr/>
          </a:p>
          <a:p>
            <a:pPr marL="342891" lvl="0" indent="-152390" algn="l" rtl="0">
              <a:spcBef>
                <a:spcPts val="600"/>
              </a:spcBef>
              <a:spcAft>
                <a:spcPts val="0"/>
              </a:spcAft>
              <a:buSzPts val="3000"/>
              <a:buNone/>
            </a:pPr>
            <a:endParaRPr/>
          </a:p>
          <a:p>
            <a:pPr marL="342891" lvl="0" indent="-152390" algn="l" rtl="0">
              <a:spcBef>
                <a:spcPts val="600"/>
              </a:spcBef>
              <a:spcAft>
                <a:spcPts val="0"/>
              </a:spcAft>
              <a:buSzPts val="3000"/>
              <a:buNone/>
            </a:pPr>
            <a:endParaRPr/>
          </a:p>
          <a:p>
            <a:pPr marL="342891" lvl="0" indent="-152390" algn="l" rtl="0">
              <a:spcBef>
                <a:spcPts val="600"/>
              </a:spcBef>
              <a:spcAft>
                <a:spcPts val="0"/>
              </a:spcAft>
              <a:buSzPts val="3000"/>
              <a:buNone/>
            </a:pPr>
            <a:endParaRPr/>
          </a:p>
          <a:p>
            <a:pPr marL="342891" lvl="0" indent="-152390" algn="l" rtl="0">
              <a:spcBef>
                <a:spcPts val="600"/>
              </a:spcBef>
              <a:spcAft>
                <a:spcPts val="0"/>
              </a:spcAft>
              <a:buSzPts val="3000"/>
              <a:buNone/>
            </a:pPr>
            <a:endParaRPr/>
          </a:p>
          <a:p>
            <a:pPr marL="342891" lvl="0" indent="-152390" algn="l" rtl="0">
              <a:spcBef>
                <a:spcPts val="600"/>
              </a:spcBef>
              <a:spcAft>
                <a:spcPts val="0"/>
              </a:spcAft>
              <a:buSzPts val="3000"/>
              <a:buNone/>
            </a:pPr>
            <a:endParaRPr/>
          </a:p>
          <a:p>
            <a:pPr marL="342891" lvl="0" indent="-342891" algn="l" rtl="0">
              <a:spcBef>
                <a:spcPts val="600"/>
              </a:spcBef>
              <a:spcAft>
                <a:spcPts val="0"/>
              </a:spcAft>
              <a:buSzPts val="3000"/>
              <a:buChar char="■"/>
            </a:pPr>
            <a:r>
              <a:rPr lang="en-US"/>
              <a:t>Write down any questions you have or send them in the chat!</a:t>
            </a:r>
            <a:endParaRPr/>
          </a:p>
        </p:txBody>
      </p:sp>
      <p:pic>
        <p:nvPicPr>
          <p:cNvPr id="159" name="Google Shape;159;p1"/>
          <p:cNvPicPr preferRelativeResize="0"/>
          <p:nvPr/>
        </p:nvPicPr>
        <p:blipFill rotWithShape="1">
          <a:blip r:embed="rId3">
            <a:alphaModFix/>
          </a:blip>
          <a:srcRect/>
          <a:stretch/>
        </p:blipFill>
        <p:spPr>
          <a:xfrm>
            <a:off x="3882071" y="2620232"/>
            <a:ext cx="4427858" cy="249067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10"/>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Discussion</a:t>
            </a:r>
            <a:endParaRPr/>
          </a:p>
        </p:txBody>
      </p:sp>
      <p:sp>
        <p:nvSpPr>
          <p:cNvPr id="221" name="Google Shape;221;p10"/>
          <p:cNvSpPr txBox="1">
            <a:spLocks noGrp="1"/>
          </p:cNvSpPr>
          <p:nvPr>
            <p:ph type="body" idx="1"/>
          </p:nvPr>
        </p:nvSpPr>
        <p:spPr>
          <a:xfrm>
            <a:off x="609600" y="1600205"/>
            <a:ext cx="10972800" cy="4523009"/>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3000"/>
              <a:buNone/>
            </a:pPr>
            <a:r>
              <a:rPr lang="en-US"/>
              <a:t>While the cookies are baking, you will be put into your breakout rooms for group discussions (approx. 4 minutes). Use the following questions to help guide the discussion.</a:t>
            </a:r>
            <a:endParaRPr/>
          </a:p>
          <a:p>
            <a:pPr marL="342891" lvl="0" indent="-241290" algn="l" rtl="0">
              <a:spcBef>
                <a:spcPts val="320"/>
              </a:spcBef>
              <a:spcAft>
                <a:spcPts val="0"/>
              </a:spcAft>
              <a:buSzPts val="1600"/>
              <a:buNone/>
            </a:pPr>
            <a:endParaRPr sz="1600"/>
          </a:p>
          <a:p>
            <a:pPr marL="342891" lvl="0" indent="-342891" algn="l" rtl="0">
              <a:spcBef>
                <a:spcPts val="480"/>
              </a:spcBef>
              <a:spcAft>
                <a:spcPts val="0"/>
              </a:spcAft>
              <a:buSzPts val="2400"/>
              <a:buChar char="■"/>
            </a:pPr>
            <a:r>
              <a:rPr lang="en-US" sz="2400"/>
              <a:t>How is the process of making feed </a:t>
            </a:r>
            <a:r>
              <a:rPr lang="en-US" sz="2400" i="1"/>
              <a:t>similar</a:t>
            </a:r>
            <a:r>
              <a:rPr lang="en-US" sz="2400"/>
              <a:t> to baking cookies? How is it </a:t>
            </a:r>
            <a:r>
              <a:rPr lang="en-US" sz="2400" i="1"/>
              <a:t>different</a:t>
            </a:r>
            <a:r>
              <a:rPr lang="en-US" sz="2400"/>
              <a:t>? </a:t>
            </a:r>
            <a:endParaRPr/>
          </a:p>
          <a:p>
            <a:pPr marL="342891" lvl="0" indent="-342891" algn="l" rtl="0">
              <a:spcBef>
                <a:spcPts val="480"/>
              </a:spcBef>
              <a:spcAft>
                <a:spcPts val="0"/>
              </a:spcAft>
              <a:buSzPts val="2400"/>
              <a:buChar char="■"/>
            </a:pPr>
            <a:r>
              <a:rPr lang="en-US" sz="2400"/>
              <a:t>How did you measure ingredients in the recipe? How do we measure ingredients in the feed mill? How are these processes different?</a:t>
            </a:r>
            <a:endParaRPr/>
          </a:p>
          <a:p>
            <a:pPr marL="342891" lvl="0" indent="-342891" algn="l" rtl="0">
              <a:spcBef>
                <a:spcPts val="480"/>
              </a:spcBef>
              <a:spcAft>
                <a:spcPts val="0"/>
              </a:spcAft>
              <a:buSzPts val="2400"/>
              <a:buChar char="■"/>
            </a:pPr>
            <a:r>
              <a:rPr lang="en-US" sz="2400"/>
              <a:t>What types of major, minor, or micro ingredients are in poultry feed?</a:t>
            </a:r>
            <a:endParaRPr/>
          </a:p>
          <a:p>
            <a:pPr marL="342891" lvl="0" indent="-342891" algn="l" rtl="0">
              <a:spcBef>
                <a:spcPts val="480"/>
              </a:spcBef>
              <a:spcAft>
                <a:spcPts val="0"/>
              </a:spcAft>
              <a:buSzPts val="2400"/>
              <a:buChar char="■"/>
            </a:pPr>
            <a:r>
              <a:rPr lang="en-US" sz="2400"/>
              <a:t>What types of ingredients might be in animal food and human food?</a:t>
            </a:r>
            <a:endParaRPr/>
          </a:p>
          <a:p>
            <a:pPr marL="342891" lvl="0" indent="-342891" algn="l" rtl="0">
              <a:spcBef>
                <a:spcPts val="480"/>
              </a:spcBef>
              <a:spcAft>
                <a:spcPts val="0"/>
              </a:spcAft>
              <a:buSzPts val="2400"/>
              <a:buChar char="■"/>
            </a:pPr>
            <a:r>
              <a:rPr lang="en-US" sz="2400"/>
              <a:t>Do you have any questions about the feed-making process?</a:t>
            </a:r>
            <a:endParaRPr/>
          </a:p>
          <a:p>
            <a:pPr marL="342891" lvl="0" indent="-152390" algn="l" rtl="0">
              <a:spcBef>
                <a:spcPts val="600"/>
              </a:spcBef>
              <a:spcAft>
                <a:spcPts val="0"/>
              </a:spcAft>
              <a:buSzPts val="30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1"/>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Discussion – least cost formulation</a:t>
            </a:r>
            <a:endParaRPr/>
          </a:p>
        </p:txBody>
      </p:sp>
      <p:graphicFrame>
        <p:nvGraphicFramePr>
          <p:cNvPr id="227" name="Google Shape;227;p11"/>
          <p:cNvGraphicFramePr/>
          <p:nvPr/>
        </p:nvGraphicFramePr>
        <p:xfrm>
          <a:off x="946204" y="1219200"/>
          <a:ext cx="3000000" cy="3000000"/>
        </p:xfrm>
        <a:graphic>
          <a:graphicData uri="http://schemas.openxmlformats.org/drawingml/2006/table">
            <a:tbl>
              <a:tblPr firstRow="1" bandRow="1">
                <a:noFill/>
                <a:tableStyleId>{C05FF37B-0B79-470F-812E-81887128EB7C}</a:tableStyleId>
              </a:tblPr>
              <a:tblGrid>
                <a:gridCol w="2516600">
                  <a:extLst>
                    <a:ext uri="{9D8B030D-6E8A-4147-A177-3AD203B41FA5}">
                      <a16:colId xmlns:a16="http://schemas.microsoft.com/office/drawing/2014/main" val="20000"/>
                    </a:ext>
                  </a:extLst>
                </a:gridCol>
                <a:gridCol w="2516600">
                  <a:extLst>
                    <a:ext uri="{9D8B030D-6E8A-4147-A177-3AD203B41FA5}">
                      <a16:colId xmlns:a16="http://schemas.microsoft.com/office/drawing/2014/main" val="20001"/>
                    </a:ext>
                  </a:extLst>
                </a:gridCol>
                <a:gridCol w="2516600">
                  <a:extLst>
                    <a:ext uri="{9D8B030D-6E8A-4147-A177-3AD203B41FA5}">
                      <a16:colId xmlns:a16="http://schemas.microsoft.com/office/drawing/2014/main" val="20002"/>
                    </a:ext>
                  </a:extLst>
                </a:gridCol>
                <a:gridCol w="2516600">
                  <a:extLst>
                    <a:ext uri="{9D8B030D-6E8A-4147-A177-3AD203B41FA5}">
                      <a16:colId xmlns:a16="http://schemas.microsoft.com/office/drawing/2014/main" val="20003"/>
                    </a:ext>
                  </a:extLst>
                </a:gridCol>
              </a:tblGrid>
              <a:tr h="370850">
                <a:tc>
                  <a:txBody>
                    <a:bodyPr/>
                    <a:lstStyle/>
                    <a:p>
                      <a:pPr marL="0" marR="0" lvl="0" indent="0" algn="ctr" rtl="0">
                        <a:spcBef>
                          <a:spcPts val="0"/>
                        </a:spcBef>
                        <a:spcAft>
                          <a:spcPts val="0"/>
                        </a:spcAft>
                        <a:buNone/>
                      </a:pPr>
                      <a:r>
                        <a:rPr lang="en-US" sz="1300" u="none" strike="noStrike" cap="none"/>
                        <a:t>Recipe Ingredients</a:t>
                      </a:r>
                      <a:endParaRPr sz="1300" b="1"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spcBef>
                          <a:spcPts val="0"/>
                        </a:spcBef>
                        <a:spcAft>
                          <a:spcPts val="0"/>
                        </a:spcAft>
                        <a:buNone/>
                      </a:pPr>
                      <a:r>
                        <a:rPr lang="en-US" sz="1300" u="none" strike="noStrike" cap="none"/>
                        <a:t>Cheapest ingredients we can find ($/recipe)</a:t>
                      </a:r>
                      <a:endParaRPr sz="1300"/>
                    </a:p>
                  </a:txBody>
                  <a:tcPr marL="91450" marR="91450" marT="45725" marB="45725"/>
                </a:tc>
                <a:tc>
                  <a:txBody>
                    <a:bodyPr/>
                    <a:lstStyle/>
                    <a:p>
                      <a:pPr marL="0" marR="0" lvl="0" indent="0" algn="l" rtl="0">
                        <a:lnSpc>
                          <a:spcPct val="100000"/>
                        </a:lnSpc>
                        <a:spcBef>
                          <a:spcPts val="0"/>
                        </a:spcBef>
                        <a:spcAft>
                          <a:spcPts val="0"/>
                        </a:spcAft>
                        <a:buClr>
                          <a:schemeClr val="dk1"/>
                        </a:buClr>
                        <a:buSzPts val="1400"/>
                        <a:buFont typeface="Arial"/>
                        <a:buNone/>
                      </a:pPr>
                      <a:r>
                        <a:rPr lang="en-US" sz="1300" u="none" strike="noStrike" cap="none"/>
                        <a:t>Cheapest ingredients we can find + GF Flour </a:t>
                      </a:r>
                      <a:r>
                        <a:rPr lang="en-US" sz="1300"/>
                        <a:t>($/recipe)</a:t>
                      </a:r>
                      <a:endParaRPr sz="1300" b="1" i="0" u="none" strike="noStrike" cap="none">
                        <a:solidFill>
                          <a:srgbClr val="FFFFFF"/>
                        </a:solidFill>
                        <a:latin typeface="Arial"/>
                        <a:ea typeface="Arial"/>
                        <a:cs typeface="Arial"/>
                        <a:sym typeface="Aria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400"/>
                        <a:buFont typeface="Arial"/>
                        <a:buNone/>
                      </a:pPr>
                      <a:r>
                        <a:rPr lang="en-US" sz="1300" u="none" strike="noStrike" cap="none"/>
                        <a:t>Cheapest ingredients we can find + 2x CC </a:t>
                      </a:r>
                      <a:r>
                        <a:rPr lang="en-US" sz="1300"/>
                        <a:t>($/recipe)</a:t>
                      </a:r>
                      <a:endParaRPr sz="1300" b="1" i="0" u="none" strike="noStrike" cap="none">
                        <a:solidFill>
                          <a:srgbClr val="FFFFFF"/>
                        </a:solidFill>
                        <a:latin typeface="Arial"/>
                        <a:ea typeface="Arial"/>
                        <a:cs typeface="Arial"/>
                        <a:sym typeface="Arial"/>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a:t>Flour</a:t>
                      </a:r>
                      <a:endParaRPr sz="1800"/>
                    </a:p>
                  </a:txBody>
                  <a:tcPr marL="91450" marR="91450" marT="45725" marB="45725"/>
                </a:tc>
                <a:tc>
                  <a:txBody>
                    <a:bodyPr/>
                    <a:lstStyle/>
                    <a:p>
                      <a:pPr marL="0" marR="0" lvl="0" indent="0" algn="r" rtl="0">
                        <a:spcBef>
                          <a:spcPts val="0"/>
                        </a:spcBef>
                        <a:spcAft>
                          <a:spcPts val="0"/>
                        </a:spcAft>
                        <a:buNone/>
                      </a:pPr>
                      <a:r>
                        <a:rPr lang="en-US" sz="1800"/>
                        <a:t>$0.10</a:t>
                      </a:r>
                      <a:endParaRPr/>
                    </a:p>
                  </a:txBody>
                  <a:tcPr marL="19050" marR="19050" marT="12700" marB="12700" anchor="b"/>
                </a:tc>
                <a:tc>
                  <a:txBody>
                    <a:bodyPr/>
                    <a:lstStyle/>
                    <a:p>
                      <a:pPr marL="0" marR="0" lvl="0" indent="0" algn="r" rtl="0">
                        <a:spcBef>
                          <a:spcPts val="0"/>
                        </a:spcBef>
                        <a:spcAft>
                          <a:spcPts val="0"/>
                        </a:spcAft>
                        <a:buNone/>
                      </a:pPr>
                      <a:r>
                        <a:rPr lang="en-US" sz="1800" b="1"/>
                        <a:t>$0.67</a:t>
                      </a:r>
                      <a:endParaRPr/>
                    </a:p>
                  </a:txBody>
                  <a:tcPr marL="19050" marR="19050" marT="12700" marB="12700" anchor="b"/>
                </a:tc>
                <a:tc>
                  <a:txBody>
                    <a:bodyPr/>
                    <a:lstStyle/>
                    <a:p>
                      <a:pPr marL="0" marR="0" lvl="0" indent="0" algn="r" rtl="0">
                        <a:spcBef>
                          <a:spcPts val="0"/>
                        </a:spcBef>
                        <a:spcAft>
                          <a:spcPts val="0"/>
                        </a:spcAft>
                        <a:buNone/>
                      </a:pPr>
                      <a:r>
                        <a:rPr lang="en-US" sz="1800"/>
                        <a:t>$0.10</a:t>
                      </a:r>
                      <a:endParaRPr/>
                    </a:p>
                  </a:txBody>
                  <a:tcPr marL="19050" marR="19050" marT="12700" marB="12700" anchor="b"/>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a:t>Baking soda</a:t>
                      </a:r>
                      <a:endParaRPr/>
                    </a:p>
                  </a:txBody>
                  <a:tcPr marL="91450" marR="91450" marT="45725" marB="45725"/>
                </a:tc>
                <a:tc>
                  <a:txBody>
                    <a:bodyPr/>
                    <a:lstStyle/>
                    <a:p>
                      <a:pPr marL="0" marR="0" lvl="0" indent="0" algn="r" rtl="0">
                        <a:spcBef>
                          <a:spcPts val="0"/>
                        </a:spcBef>
                        <a:spcAft>
                          <a:spcPts val="0"/>
                        </a:spcAft>
                        <a:buNone/>
                      </a:pPr>
                      <a:r>
                        <a:rPr lang="en-US" sz="1800"/>
                        <a:t>$0.0030</a:t>
                      </a:r>
                      <a:endParaRPr/>
                    </a:p>
                  </a:txBody>
                  <a:tcPr marL="19050" marR="19050" marT="12700" marB="12700" anchor="b"/>
                </a:tc>
                <a:tc>
                  <a:txBody>
                    <a:bodyPr/>
                    <a:lstStyle/>
                    <a:p>
                      <a:pPr marL="0" marR="0" lvl="0" indent="0" algn="r" rtl="0">
                        <a:spcBef>
                          <a:spcPts val="0"/>
                        </a:spcBef>
                        <a:spcAft>
                          <a:spcPts val="0"/>
                        </a:spcAft>
                        <a:buNone/>
                      </a:pPr>
                      <a:r>
                        <a:rPr lang="en-US" sz="1800"/>
                        <a:t>$0.0030</a:t>
                      </a:r>
                      <a:endParaRPr/>
                    </a:p>
                  </a:txBody>
                  <a:tcPr marL="19050" marR="19050" marT="12700" marB="12700" anchor="b"/>
                </a:tc>
                <a:tc>
                  <a:txBody>
                    <a:bodyPr/>
                    <a:lstStyle/>
                    <a:p>
                      <a:pPr marL="0" marR="0" lvl="0" indent="0" algn="r" rtl="0">
                        <a:spcBef>
                          <a:spcPts val="0"/>
                        </a:spcBef>
                        <a:spcAft>
                          <a:spcPts val="0"/>
                        </a:spcAft>
                        <a:buNone/>
                      </a:pPr>
                      <a:r>
                        <a:rPr lang="en-US" sz="1800"/>
                        <a:t>$0.0030</a:t>
                      </a:r>
                      <a:endParaRPr/>
                    </a:p>
                  </a:txBody>
                  <a:tcPr marL="19050" marR="19050" marT="12700" marB="12700" anchor="b"/>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800"/>
                        <a:t>Salt</a:t>
                      </a:r>
                      <a:endParaRPr sz="1800"/>
                    </a:p>
                  </a:txBody>
                  <a:tcPr marL="91450" marR="91450" marT="45725" marB="45725"/>
                </a:tc>
                <a:tc>
                  <a:txBody>
                    <a:bodyPr/>
                    <a:lstStyle/>
                    <a:p>
                      <a:pPr marL="0" marR="0" lvl="0" indent="0" algn="r" rtl="0">
                        <a:spcBef>
                          <a:spcPts val="0"/>
                        </a:spcBef>
                        <a:spcAft>
                          <a:spcPts val="0"/>
                        </a:spcAft>
                        <a:buNone/>
                      </a:pPr>
                      <a:r>
                        <a:rPr lang="en-US" sz="1800"/>
                        <a:t>$0.0044</a:t>
                      </a:r>
                      <a:endParaRPr/>
                    </a:p>
                  </a:txBody>
                  <a:tcPr marL="19050" marR="19050" marT="12700" marB="12700" anchor="b"/>
                </a:tc>
                <a:tc>
                  <a:txBody>
                    <a:bodyPr/>
                    <a:lstStyle/>
                    <a:p>
                      <a:pPr marL="0" marR="0" lvl="0" indent="0" algn="r" rtl="0">
                        <a:spcBef>
                          <a:spcPts val="0"/>
                        </a:spcBef>
                        <a:spcAft>
                          <a:spcPts val="0"/>
                        </a:spcAft>
                        <a:buNone/>
                      </a:pPr>
                      <a:r>
                        <a:rPr lang="en-US" sz="1800"/>
                        <a:t>$0.0044</a:t>
                      </a:r>
                      <a:endParaRPr/>
                    </a:p>
                  </a:txBody>
                  <a:tcPr marL="19050" marR="19050" marT="12700" marB="12700" anchor="b"/>
                </a:tc>
                <a:tc>
                  <a:txBody>
                    <a:bodyPr/>
                    <a:lstStyle/>
                    <a:p>
                      <a:pPr marL="0" marR="0" lvl="0" indent="0" algn="r" rtl="0">
                        <a:spcBef>
                          <a:spcPts val="0"/>
                        </a:spcBef>
                        <a:spcAft>
                          <a:spcPts val="0"/>
                        </a:spcAft>
                        <a:buNone/>
                      </a:pPr>
                      <a:r>
                        <a:rPr lang="en-US" sz="1800"/>
                        <a:t>$0.0044</a:t>
                      </a:r>
                      <a:endParaRPr/>
                    </a:p>
                  </a:txBody>
                  <a:tcPr marL="19050" marR="19050" marT="12700" marB="12700" anchor="b"/>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1800"/>
                        <a:t>Sugar</a:t>
                      </a:r>
                      <a:endParaRPr sz="1800"/>
                    </a:p>
                  </a:txBody>
                  <a:tcPr marL="91450" marR="91450" marT="45725" marB="45725"/>
                </a:tc>
                <a:tc>
                  <a:txBody>
                    <a:bodyPr/>
                    <a:lstStyle/>
                    <a:p>
                      <a:pPr marL="0" marR="0" lvl="0" indent="0" algn="r" rtl="0">
                        <a:spcBef>
                          <a:spcPts val="0"/>
                        </a:spcBef>
                        <a:spcAft>
                          <a:spcPts val="0"/>
                        </a:spcAft>
                        <a:buNone/>
                      </a:pPr>
                      <a:r>
                        <a:rPr lang="en-US" sz="1800"/>
                        <a:t>$0.08</a:t>
                      </a:r>
                      <a:endParaRPr/>
                    </a:p>
                  </a:txBody>
                  <a:tcPr marL="19050" marR="19050" marT="12700" marB="12700" anchor="b"/>
                </a:tc>
                <a:tc>
                  <a:txBody>
                    <a:bodyPr/>
                    <a:lstStyle/>
                    <a:p>
                      <a:pPr marL="0" marR="0" lvl="0" indent="0" algn="r" rtl="0">
                        <a:spcBef>
                          <a:spcPts val="0"/>
                        </a:spcBef>
                        <a:spcAft>
                          <a:spcPts val="0"/>
                        </a:spcAft>
                        <a:buNone/>
                      </a:pPr>
                      <a:r>
                        <a:rPr lang="en-US" sz="1800"/>
                        <a:t>$0.08</a:t>
                      </a:r>
                      <a:endParaRPr/>
                    </a:p>
                  </a:txBody>
                  <a:tcPr marL="19050" marR="19050" marT="12700" marB="12700" anchor="b"/>
                </a:tc>
                <a:tc>
                  <a:txBody>
                    <a:bodyPr/>
                    <a:lstStyle/>
                    <a:p>
                      <a:pPr marL="0" marR="0" lvl="0" indent="0" algn="r" rtl="0">
                        <a:spcBef>
                          <a:spcPts val="0"/>
                        </a:spcBef>
                        <a:spcAft>
                          <a:spcPts val="0"/>
                        </a:spcAft>
                        <a:buNone/>
                      </a:pPr>
                      <a:r>
                        <a:rPr lang="en-US" sz="1800"/>
                        <a:t>$0.08</a:t>
                      </a:r>
                      <a:endParaRPr/>
                    </a:p>
                  </a:txBody>
                  <a:tcPr marL="19050" marR="19050" marT="12700" marB="12700" anchor="b"/>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800"/>
                        <a:t>Brown sugar</a:t>
                      </a:r>
                      <a:endParaRPr sz="1800"/>
                    </a:p>
                  </a:txBody>
                  <a:tcPr marL="91450" marR="91450" marT="45725" marB="45725"/>
                </a:tc>
                <a:tc>
                  <a:txBody>
                    <a:bodyPr/>
                    <a:lstStyle/>
                    <a:p>
                      <a:pPr marL="0" marR="0" lvl="0" indent="0" algn="r" rtl="0">
                        <a:spcBef>
                          <a:spcPts val="0"/>
                        </a:spcBef>
                        <a:spcAft>
                          <a:spcPts val="0"/>
                        </a:spcAft>
                        <a:buNone/>
                      </a:pPr>
                      <a:r>
                        <a:rPr lang="en-US" sz="1800"/>
                        <a:t>$0.12</a:t>
                      </a:r>
                      <a:endParaRPr/>
                    </a:p>
                  </a:txBody>
                  <a:tcPr marL="19050" marR="19050" marT="12700" marB="12700" anchor="b"/>
                </a:tc>
                <a:tc>
                  <a:txBody>
                    <a:bodyPr/>
                    <a:lstStyle/>
                    <a:p>
                      <a:pPr marL="0" marR="0" lvl="0" indent="0" algn="r" rtl="0">
                        <a:spcBef>
                          <a:spcPts val="0"/>
                        </a:spcBef>
                        <a:spcAft>
                          <a:spcPts val="0"/>
                        </a:spcAft>
                        <a:buNone/>
                      </a:pPr>
                      <a:r>
                        <a:rPr lang="en-US" sz="1800"/>
                        <a:t>$0.12</a:t>
                      </a:r>
                      <a:endParaRPr/>
                    </a:p>
                  </a:txBody>
                  <a:tcPr marL="19050" marR="19050" marT="12700" marB="12700" anchor="b"/>
                </a:tc>
                <a:tc>
                  <a:txBody>
                    <a:bodyPr/>
                    <a:lstStyle/>
                    <a:p>
                      <a:pPr marL="0" marR="0" lvl="0" indent="0" algn="r" rtl="0">
                        <a:spcBef>
                          <a:spcPts val="0"/>
                        </a:spcBef>
                        <a:spcAft>
                          <a:spcPts val="0"/>
                        </a:spcAft>
                        <a:buNone/>
                      </a:pPr>
                      <a:r>
                        <a:rPr lang="en-US" sz="1800"/>
                        <a:t>$0.12</a:t>
                      </a:r>
                      <a:endParaRPr/>
                    </a:p>
                  </a:txBody>
                  <a:tcPr marL="19050" marR="19050" marT="12700" marB="12700" anchor="b"/>
                </a:tc>
                <a:extLst>
                  <a:ext uri="{0D108BD9-81ED-4DB2-BD59-A6C34878D82A}">
                    <a16:rowId xmlns:a16="http://schemas.microsoft.com/office/drawing/2014/main" val="10005"/>
                  </a:ext>
                </a:extLst>
              </a:tr>
              <a:tr h="370850">
                <a:tc>
                  <a:txBody>
                    <a:bodyPr/>
                    <a:lstStyle/>
                    <a:p>
                      <a:pPr marL="0" marR="0" lvl="0" indent="0" algn="l" rtl="0">
                        <a:spcBef>
                          <a:spcPts val="0"/>
                        </a:spcBef>
                        <a:spcAft>
                          <a:spcPts val="0"/>
                        </a:spcAft>
                        <a:buNone/>
                      </a:pPr>
                      <a:r>
                        <a:rPr lang="en-US" sz="1800"/>
                        <a:t>Vanilla extract</a:t>
                      </a:r>
                      <a:endParaRPr sz="1800"/>
                    </a:p>
                  </a:txBody>
                  <a:tcPr marL="91450" marR="91450" marT="45725" marB="45725"/>
                </a:tc>
                <a:tc>
                  <a:txBody>
                    <a:bodyPr/>
                    <a:lstStyle/>
                    <a:p>
                      <a:pPr marL="0" marR="0" lvl="0" indent="0" algn="r" rtl="0">
                        <a:spcBef>
                          <a:spcPts val="0"/>
                        </a:spcBef>
                        <a:spcAft>
                          <a:spcPts val="0"/>
                        </a:spcAft>
                        <a:buNone/>
                      </a:pPr>
                      <a:r>
                        <a:rPr lang="en-US" sz="1800"/>
                        <a:t>$0.15</a:t>
                      </a:r>
                      <a:endParaRPr/>
                    </a:p>
                  </a:txBody>
                  <a:tcPr marL="19050" marR="19050" marT="12700" marB="12700" anchor="b"/>
                </a:tc>
                <a:tc>
                  <a:txBody>
                    <a:bodyPr/>
                    <a:lstStyle/>
                    <a:p>
                      <a:pPr marL="0" marR="0" lvl="0" indent="0" algn="r" rtl="0">
                        <a:spcBef>
                          <a:spcPts val="0"/>
                        </a:spcBef>
                        <a:spcAft>
                          <a:spcPts val="0"/>
                        </a:spcAft>
                        <a:buNone/>
                      </a:pPr>
                      <a:r>
                        <a:rPr lang="en-US" sz="1800"/>
                        <a:t>$0.15</a:t>
                      </a:r>
                      <a:endParaRPr/>
                    </a:p>
                  </a:txBody>
                  <a:tcPr marL="19050" marR="19050" marT="12700" marB="12700" anchor="b"/>
                </a:tc>
                <a:tc>
                  <a:txBody>
                    <a:bodyPr/>
                    <a:lstStyle/>
                    <a:p>
                      <a:pPr marL="0" marR="0" lvl="0" indent="0" algn="r" rtl="0">
                        <a:spcBef>
                          <a:spcPts val="0"/>
                        </a:spcBef>
                        <a:spcAft>
                          <a:spcPts val="0"/>
                        </a:spcAft>
                        <a:buNone/>
                      </a:pPr>
                      <a:r>
                        <a:rPr lang="en-US" sz="1800"/>
                        <a:t>$0.15</a:t>
                      </a:r>
                      <a:endParaRPr/>
                    </a:p>
                  </a:txBody>
                  <a:tcPr marL="19050" marR="19050" marT="12700" marB="12700" anchor="b"/>
                </a:tc>
                <a:extLst>
                  <a:ext uri="{0D108BD9-81ED-4DB2-BD59-A6C34878D82A}">
                    <a16:rowId xmlns:a16="http://schemas.microsoft.com/office/drawing/2014/main" val="10006"/>
                  </a:ext>
                </a:extLst>
              </a:tr>
              <a:tr h="370850">
                <a:tc>
                  <a:txBody>
                    <a:bodyPr/>
                    <a:lstStyle/>
                    <a:p>
                      <a:pPr marL="0" marR="0" lvl="0" indent="0" algn="l" rtl="0">
                        <a:spcBef>
                          <a:spcPts val="0"/>
                        </a:spcBef>
                        <a:spcAft>
                          <a:spcPts val="0"/>
                        </a:spcAft>
                        <a:buNone/>
                      </a:pPr>
                      <a:r>
                        <a:rPr lang="en-US" sz="1800"/>
                        <a:t>Chocolate chips</a:t>
                      </a:r>
                      <a:endParaRPr sz="1800"/>
                    </a:p>
                  </a:txBody>
                  <a:tcPr marL="91450" marR="91450" marT="45725" marB="45725"/>
                </a:tc>
                <a:tc>
                  <a:txBody>
                    <a:bodyPr/>
                    <a:lstStyle/>
                    <a:p>
                      <a:pPr marL="0" marR="0" lvl="0" indent="0" algn="r" rtl="0">
                        <a:spcBef>
                          <a:spcPts val="0"/>
                        </a:spcBef>
                        <a:spcAft>
                          <a:spcPts val="0"/>
                        </a:spcAft>
                        <a:buNone/>
                      </a:pPr>
                      <a:r>
                        <a:rPr lang="en-US" sz="1800"/>
                        <a:t>$1.40</a:t>
                      </a:r>
                      <a:endParaRPr/>
                    </a:p>
                  </a:txBody>
                  <a:tcPr marL="19050" marR="19050" marT="12700" marB="12700" anchor="b"/>
                </a:tc>
                <a:tc>
                  <a:txBody>
                    <a:bodyPr/>
                    <a:lstStyle/>
                    <a:p>
                      <a:pPr marL="0" marR="0" lvl="0" indent="0" algn="r" rtl="0">
                        <a:spcBef>
                          <a:spcPts val="0"/>
                        </a:spcBef>
                        <a:spcAft>
                          <a:spcPts val="0"/>
                        </a:spcAft>
                        <a:buNone/>
                      </a:pPr>
                      <a:r>
                        <a:rPr lang="en-US" sz="1800"/>
                        <a:t>$1.40</a:t>
                      </a:r>
                      <a:endParaRPr/>
                    </a:p>
                  </a:txBody>
                  <a:tcPr marL="19050" marR="19050" marT="12700" marB="12700" anchor="b"/>
                </a:tc>
                <a:tc>
                  <a:txBody>
                    <a:bodyPr/>
                    <a:lstStyle/>
                    <a:p>
                      <a:pPr marL="0" marR="0" lvl="0" indent="0" algn="r" rtl="0">
                        <a:spcBef>
                          <a:spcPts val="0"/>
                        </a:spcBef>
                        <a:spcAft>
                          <a:spcPts val="0"/>
                        </a:spcAft>
                        <a:buNone/>
                      </a:pPr>
                      <a:r>
                        <a:rPr lang="en-US" sz="1800" b="1"/>
                        <a:t>$2.80</a:t>
                      </a:r>
                      <a:endParaRPr/>
                    </a:p>
                  </a:txBody>
                  <a:tcPr marL="19050" marR="19050" marT="12700" marB="12700" anchor="b"/>
                </a:tc>
                <a:extLst>
                  <a:ext uri="{0D108BD9-81ED-4DB2-BD59-A6C34878D82A}">
                    <a16:rowId xmlns:a16="http://schemas.microsoft.com/office/drawing/2014/main" val="10007"/>
                  </a:ext>
                </a:extLst>
              </a:tr>
              <a:tr h="370850">
                <a:tc>
                  <a:txBody>
                    <a:bodyPr/>
                    <a:lstStyle/>
                    <a:p>
                      <a:pPr marL="0" marR="0" lvl="0" indent="0" algn="l" rtl="0">
                        <a:spcBef>
                          <a:spcPts val="0"/>
                        </a:spcBef>
                        <a:spcAft>
                          <a:spcPts val="0"/>
                        </a:spcAft>
                        <a:buNone/>
                      </a:pPr>
                      <a:r>
                        <a:rPr lang="en-US" sz="1800"/>
                        <a:t>Butter</a:t>
                      </a:r>
                      <a:endParaRPr sz="1800"/>
                    </a:p>
                  </a:txBody>
                  <a:tcPr marL="91450" marR="91450" marT="45725" marB="45725"/>
                </a:tc>
                <a:tc>
                  <a:txBody>
                    <a:bodyPr/>
                    <a:lstStyle/>
                    <a:p>
                      <a:pPr marL="0" marR="0" lvl="0" indent="0" algn="r" rtl="0">
                        <a:spcBef>
                          <a:spcPts val="0"/>
                        </a:spcBef>
                        <a:spcAft>
                          <a:spcPts val="0"/>
                        </a:spcAft>
                        <a:buNone/>
                      </a:pPr>
                      <a:r>
                        <a:rPr lang="en-US" sz="1800"/>
                        <a:t>$0.69</a:t>
                      </a:r>
                      <a:endParaRPr/>
                    </a:p>
                  </a:txBody>
                  <a:tcPr marL="19050" marR="19050" marT="12700" marB="12700" anchor="b"/>
                </a:tc>
                <a:tc>
                  <a:txBody>
                    <a:bodyPr/>
                    <a:lstStyle/>
                    <a:p>
                      <a:pPr marL="0" marR="0" lvl="0" indent="0" algn="r" rtl="0">
                        <a:spcBef>
                          <a:spcPts val="0"/>
                        </a:spcBef>
                        <a:spcAft>
                          <a:spcPts val="0"/>
                        </a:spcAft>
                        <a:buNone/>
                      </a:pPr>
                      <a:r>
                        <a:rPr lang="en-US" sz="1800"/>
                        <a:t>$0.69</a:t>
                      </a:r>
                      <a:endParaRPr/>
                    </a:p>
                  </a:txBody>
                  <a:tcPr marL="19050" marR="19050" marT="12700" marB="12700" anchor="b"/>
                </a:tc>
                <a:tc>
                  <a:txBody>
                    <a:bodyPr/>
                    <a:lstStyle/>
                    <a:p>
                      <a:pPr marL="0" marR="0" lvl="0" indent="0" algn="r" rtl="0">
                        <a:spcBef>
                          <a:spcPts val="0"/>
                        </a:spcBef>
                        <a:spcAft>
                          <a:spcPts val="0"/>
                        </a:spcAft>
                        <a:buNone/>
                      </a:pPr>
                      <a:r>
                        <a:rPr lang="en-US" sz="1800"/>
                        <a:t>$0.69</a:t>
                      </a:r>
                      <a:endParaRPr/>
                    </a:p>
                  </a:txBody>
                  <a:tcPr marL="19050" marR="19050" marT="12700" marB="12700" anchor="b"/>
                </a:tc>
                <a:extLst>
                  <a:ext uri="{0D108BD9-81ED-4DB2-BD59-A6C34878D82A}">
                    <a16:rowId xmlns:a16="http://schemas.microsoft.com/office/drawing/2014/main" val="10008"/>
                  </a:ext>
                </a:extLst>
              </a:tr>
              <a:tr h="370850">
                <a:tc>
                  <a:txBody>
                    <a:bodyPr/>
                    <a:lstStyle/>
                    <a:p>
                      <a:pPr marL="0" marR="0" lvl="0" indent="0" algn="l" rtl="0">
                        <a:spcBef>
                          <a:spcPts val="0"/>
                        </a:spcBef>
                        <a:spcAft>
                          <a:spcPts val="0"/>
                        </a:spcAft>
                        <a:buNone/>
                      </a:pPr>
                      <a:r>
                        <a:rPr lang="en-US" sz="1800"/>
                        <a:t>Eggs</a:t>
                      </a:r>
                      <a:endParaRPr sz="1800"/>
                    </a:p>
                  </a:txBody>
                  <a:tcPr marL="91450" marR="91450" marT="45725" marB="45725">
                    <a:lnB w="38100" cap="flat" cmpd="sng">
                      <a:solidFill>
                        <a:schemeClr val="dk1"/>
                      </a:solidFill>
                      <a:prstDash val="solid"/>
                      <a:round/>
                      <a:headEnd type="none" w="sm" len="sm"/>
                      <a:tailEnd type="none" w="sm" len="sm"/>
                    </a:lnB>
                  </a:tcPr>
                </a:tc>
                <a:tc>
                  <a:txBody>
                    <a:bodyPr/>
                    <a:lstStyle/>
                    <a:p>
                      <a:pPr marL="0" marR="0" lvl="0" indent="0" algn="r" rtl="0">
                        <a:spcBef>
                          <a:spcPts val="0"/>
                        </a:spcBef>
                        <a:spcAft>
                          <a:spcPts val="0"/>
                        </a:spcAft>
                        <a:buNone/>
                      </a:pPr>
                      <a:r>
                        <a:rPr lang="en-US" sz="1800"/>
                        <a:t>$0.13</a:t>
                      </a:r>
                      <a:endParaRPr/>
                    </a:p>
                  </a:txBody>
                  <a:tcPr marL="19050" marR="19050" marT="12700" marB="12700" anchor="b">
                    <a:lnB w="38100" cap="flat" cmpd="sng">
                      <a:solidFill>
                        <a:schemeClr val="dk1"/>
                      </a:solidFill>
                      <a:prstDash val="solid"/>
                      <a:round/>
                      <a:headEnd type="none" w="sm" len="sm"/>
                      <a:tailEnd type="none" w="sm" len="sm"/>
                    </a:lnB>
                  </a:tcPr>
                </a:tc>
                <a:tc>
                  <a:txBody>
                    <a:bodyPr/>
                    <a:lstStyle/>
                    <a:p>
                      <a:pPr marL="0" marR="0" lvl="0" indent="0" algn="r" rtl="0">
                        <a:spcBef>
                          <a:spcPts val="0"/>
                        </a:spcBef>
                        <a:spcAft>
                          <a:spcPts val="0"/>
                        </a:spcAft>
                        <a:buNone/>
                      </a:pPr>
                      <a:r>
                        <a:rPr lang="en-US" sz="1800"/>
                        <a:t>$0.13</a:t>
                      </a:r>
                      <a:endParaRPr/>
                    </a:p>
                  </a:txBody>
                  <a:tcPr marL="19050" marR="19050" marT="12700" marB="12700" anchor="b">
                    <a:lnB w="38100" cap="flat" cmpd="sng">
                      <a:solidFill>
                        <a:schemeClr val="dk1"/>
                      </a:solidFill>
                      <a:prstDash val="solid"/>
                      <a:round/>
                      <a:headEnd type="none" w="sm" len="sm"/>
                      <a:tailEnd type="none" w="sm" len="sm"/>
                    </a:lnB>
                  </a:tcPr>
                </a:tc>
                <a:tc>
                  <a:txBody>
                    <a:bodyPr/>
                    <a:lstStyle/>
                    <a:p>
                      <a:pPr marL="0" marR="0" lvl="0" indent="0" algn="r" rtl="0">
                        <a:spcBef>
                          <a:spcPts val="0"/>
                        </a:spcBef>
                        <a:spcAft>
                          <a:spcPts val="0"/>
                        </a:spcAft>
                        <a:buNone/>
                      </a:pPr>
                      <a:r>
                        <a:rPr lang="en-US" sz="1800"/>
                        <a:t>$0.13</a:t>
                      </a:r>
                      <a:endParaRPr/>
                    </a:p>
                  </a:txBody>
                  <a:tcPr marL="19050" marR="19050" marT="12700" marB="12700" anchor="b">
                    <a:lnB w="38100"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r h="370850">
                <a:tc>
                  <a:txBody>
                    <a:bodyPr/>
                    <a:lstStyle/>
                    <a:p>
                      <a:pPr marL="0" marR="0" lvl="0" indent="0" algn="l" rtl="0">
                        <a:spcBef>
                          <a:spcPts val="0"/>
                        </a:spcBef>
                        <a:spcAft>
                          <a:spcPts val="0"/>
                        </a:spcAft>
                        <a:buNone/>
                      </a:pPr>
                      <a:r>
                        <a:rPr lang="en-US" sz="1800"/>
                        <a:t>Total cost per recipe</a:t>
                      </a:r>
                      <a:endParaRPr sz="1800"/>
                    </a:p>
                  </a:txBody>
                  <a:tcPr marL="91450" marR="91450" marT="45725" marB="45725">
                    <a:lnT w="38100" cap="flat" cmpd="sng">
                      <a:solidFill>
                        <a:schemeClr val="dk1"/>
                      </a:solidFill>
                      <a:prstDash val="solid"/>
                      <a:round/>
                      <a:headEnd type="none" w="sm" len="sm"/>
                      <a:tailEnd type="none" w="sm" len="sm"/>
                    </a:lnT>
                  </a:tcPr>
                </a:tc>
                <a:tc>
                  <a:txBody>
                    <a:bodyPr/>
                    <a:lstStyle/>
                    <a:p>
                      <a:pPr marL="0" marR="0" lvl="0" indent="0" algn="r" rtl="0">
                        <a:spcBef>
                          <a:spcPts val="0"/>
                        </a:spcBef>
                        <a:spcAft>
                          <a:spcPts val="0"/>
                        </a:spcAft>
                        <a:buNone/>
                      </a:pPr>
                      <a:r>
                        <a:rPr lang="en-US" sz="1800"/>
                        <a:t>$2.67</a:t>
                      </a:r>
                      <a:endParaRPr/>
                    </a:p>
                  </a:txBody>
                  <a:tcPr marL="19050" marR="19050" marT="12700" marB="12700" anchor="b">
                    <a:lnT w="38100" cap="flat" cmpd="sng">
                      <a:solidFill>
                        <a:schemeClr val="dk1"/>
                      </a:solidFill>
                      <a:prstDash val="solid"/>
                      <a:round/>
                      <a:headEnd type="none" w="sm" len="sm"/>
                      <a:tailEnd type="none" w="sm" len="sm"/>
                    </a:lnT>
                  </a:tcPr>
                </a:tc>
                <a:tc>
                  <a:txBody>
                    <a:bodyPr/>
                    <a:lstStyle/>
                    <a:p>
                      <a:pPr marL="0" marR="0" lvl="0" indent="0" algn="r" rtl="0">
                        <a:spcBef>
                          <a:spcPts val="0"/>
                        </a:spcBef>
                        <a:spcAft>
                          <a:spcPts val="0"/>
                        </a:spcAft>
                        <a:buNone/>
                      </a:pPr>
                      <a:r>
                        <a:rPr lang="en-US" sz="1800"/>
                        <a:t>$3.25</a:t>
                      </a:r>
                      <a:endParaRPr/>
                    </a:p>
                  </a:txBody>
                  <a:tcPr marL="19050" marR="19050" marT="12700" marB="12700" anchor="b">
                    <a:lnT w="38100" cap="flat" cmpd="sng">
                      <a:solidFill>
                        <a:schemeClr val="dk1"/>
                      </a:solidFill>
                      <a:prstDash val="solid"/>
                      <a:round/>
                      <a:headEnd type="none" w="sm" len="sm"/>
                      <a:tailEnd type="none" w="sm" len="sm"/>
                    </a:lnT>
                  </a:tcPr>
                </a:tc>
                <a:tc>
                  <a:txBody>
                    <a:bodyPr/>
                    <a:lstStyle/>
                    <a:p>
                      <a:pPr marL="0" marR="0" lvl="0" indent="0" algn="r" rtl="0">
                        <a:spcBef>
                          <a:spcPts val="0"/>
                        </a:spcBef>
                        <a:spcAft>
                          <a:spcPts val="0"/>
                        </a:spcAft>
                        <a:buNone/>
                      </a:pPr>
                      <a:r>
                        <a:rPr lang="en-US" sz="1800"/>
                        <a:t>$4.07</a:t>
                      </a:r>
                      <a:endParaRPr/>
                    </a:p>
                  </a:txBody>
                  <a:tcPr marL="19050" marR="19050" marT="12700" marB="12700" anchor="b">
                    <a:lnT w="38100" cap="flat" cmpd="sng">
                      <a:solidFill>
                        <a:schemeClr val="dk1"/>
                      </a:solidFill>
                      <a:prstDash val="solid"/>
                      <a:round/>
                      <a:headEnd type="none" w="sm" len="sm"/>
                      <a:tailEnd type="none" w="sm" len="sm"/>
                    </a:lnT>
                  </a:tcPr>
                </a:tc>
                <a:extLst>
                  <a:ext uri="{0D108BD9-81ED-4DB2-BD59-A6C34878D82A}">
                    <a16:rowId xmlns:a16="http://schemas.microsoft.com/office/drawing/2014/main" val="10010"/>
                  </a:ext>
                </a:extLst>
              </a:tr>
              <a:tr h="370850">
                <a:tc>
                  <a:txBody>
                    <a:bodyPr/>
                    <a:lstStyle/>
                    <a:p>
                      <a:pPr marL="0" marR="0" lvl="0" indent="0" algn="l" rtl="0">
                        <a:spcBef>
                          <a:spcPts val="0"/>
                        </a:spcBef>
                        <a:spcAft>
                          <a:spcPts val="0"/>
                        </a:spcAft>
                        <a:buNone/>
                      </a:pPr>
                      <a:r>
                        <a:rPr lang="en-US" sz="1800"/>
                        <a:t>Cost per pound</a:t>
                      </a:r>
                      <a:endParaRPr sz="1800"/>
                    </a:p>
                  </a:txBody>
                  <a:tcPr marL="91450" marR="91450" marT="45725" marB="45725"/>
                </a:tc>
                <a:tc>
                  <a:txBody>
                    <a:bodyPr/>
                    <a:lstStyle/>
                    <a:p>
                      <a:pPr marL="0" marR="0" lvl="0" indent="0" algn="r" rtl="0">
                        <a:spcBef>
                          <a:spcPts val="0"/>
                        </a:spcBef>
                        <a:spcAft>
                          <a:spcPts val="0"/>
                        </a:spcAft>
                        <a:buNone/>
                      </a:pPr>
                      <a:r>
                        <a:rPr lang="en-US" sz="1800" b="1"/>
                        <a:t>$8.42</a:t>
                      </a:r>
                      <a:endParaRPr sz="1800" b="1"/>
                    </a:p>
                  </a:txBody>
                  <a:tcPr marL="19050" marR="19050" marT="12700" marB="12700" anchor="b"/>
                </a:tc>
                <a:tc>
                  <a:txBody>
                    <a:bodyPr/>
                    <a:lstStyle/>
                    <a:p>
                      <a:pPr marL="0" marR="0" lvl="0" indent="0" algn="r" rtl="0">
                        <a:spcBef>
                          <a:spcPts val="0"/>
                        </a:spcBef>
                        <a:spcAft>
                          <a:spcPts val="0"/>
                        </a:spcAft>
                        <a:buNone/>
                      </a:pPr>
                      <a:r>
                        <a:rPr lang="en-US" sz="1800" b="1"/>
                        <a:t>$10.24</a:t>
                      </a:r>
                      <a:endParaRPr sz="1800" b="1">
                        <a:solidFill>
                          <a:schemeClr val="dk1"/>
                        </a:solidFill>
                        <a:latin typeface="Arial"/>
                        <a:ea typeface="Arial"/>
                        <a:cs typeface="Arial"/>
                        <a:sym typeface="Arial"/>
                      </a:endParaRPr>
                    </a:p>
                  </a:txBody>
                  <a:tcPr marL="91450" marR="91450" marT="45725" marB="45725"/>
                </a:tc>
                <a:tc>
                  <a:txBody>
                    <a:bodyPr/>
                    <a:lstStyle/>
                    <a:p>
                      <a:pPr marL="0" marR="0" lvl="0" indent="0" algn="r" rtl="0">
                        <a:spcBef>
                          <a:spcPts val="0"/>
                        </a:spcBef>
                        <a:spcAft>
                          <a:spcPts val="0"/>
                        </a:spcAft>
                        <a:buNone/>
                      </a:pPr>
                      <a:r>
                        <a:rPr lang="en-US" sz="1800" b="1"/>
                        <a:t>$12.83</a:t>
                      </a:r>
                      <a:endParaRPr sz="1800" b="1"/>
                    </a:p>
                  </a:txBody>
                  <a:tcPr marL="91450" marR="91450" marT="45725" marB="45725"/>
                </a:tc>
                <a:extLst>
                  <a:ext uri="{0D108BD9-81ED-4DB2-BD59-A6C34878D82A}">
                    <a16:rowId xmlns:a16="http://schemas.microsoft.com/office/drawing/2014/main" val="10011"/>
                  </a:ext>
                </a:extLst>
              </a:tr>
              <a:tr h="370850">
                <a:tc>
                  <a:txBody>
                    <a:bodyPr/>
                    <a:lstStyle/>
                    <a:p>
                      <a:pPr marL="0" marR="0" lvl="0" indent="0" algn="l" rtl="0">
                        <a:spcBef>
                          <a:spcPts val="0"/>
                        </a:spcBef>
                        <a:spcAft>
                          <a:spcPts val="0"/>
                        </a:spcAft>
                        <a:buNone/>
                      </a:pPr>
                      <a:r>
                        <a:rPr lang="en-US" sz="1800"/>
                        <a:t>Cost per ton</a:t>
                      </a:r>
                      <a:endParaRPr sz="1800"/>
                    </a:p>
                  </a:txBody>
                  <a:tcPr marL="91450" marR="91450" marT="45725" marB="45725"/>
                </a:tc>
                <a:tc>
                  <a:txBody>
                    <a:bodyPr/>
                    <a:lstStyle/>
                    <a:p>
                      <a:pPr marL="0" marR="0" lvl="0" indent="0" algn="r" rtl="0">
                        <a:spcBef>
                          <a:spcPts val="0"/>
                        </a:spcBef>
                        <a:spcAft>
                          <a:spcPts val="0"/>
                        </a:spcAft>
                        <a:buNone/>
                      </a:pPr>
                      <a:r>
                        <a:rPr lang="en-US" sz="1800" b="1">
                          <a:solidFill>
                            <a:srgbClr val="C00000"/>
                          </a:solidFill>
                        </a:rPr>
                        <a:t>$16,841.60</a:t>
                      </a:r>
                      <a:endParaRPr sz="1800" b="1">
                        <a:solidFill>
                          <a:srgbClr val="C00000"/>
                        </a:solidFill>
                      </a:endParaRPr>
                    </a:p>
                  </a:txBody>
                  <a:tcPr marL="19050" marR="19050" marT="12700" marB="12700" anchor="b"/>
                </a:tc>
                <a:tc>
                  <a:txBody>
                    <a:bodyPr/>
                    <a:lstStyle/>
                    <a:p>
                      <a:pPr marL="0" marR="0" lvl="0" indent="0" algn="r" rtl="0">
                        <a:spcBef>
                          <a:spcPts val="0"/>
                        </a:spcBef>
                        <a:spcAft>
                          <a:spcPts val="0"/>
                        </a:spcAft>
                        <a:buNone/>
                      </a:pPr>
                      <a:r>
                        <a:rPr lang="en-US" sz="1800" b="1">
                          <a:solidFill>
                            <a:srgbClr val="C00000"/>
                          </a:solidFill>
                        </a:rPr>
                        <a:t>$20,484.15</a:t>
                      </a:r>
                      <a:endParaRPr sz="1800" b="1">
                        <a:solidFill>
                          <a:srgbClr val="C00000"/>
                        </a:solidFill>
                      </a:endParaRPr>
                    </a:p>
                  </a:txBody>
                  <a:tcPr marL="91450" marR="91450" marT="45725" marB="45725"/>
                </a:tc>
                <a:tc>
                  <a:txBody>
                    <a:bodyPr/>
                    <a:lstStyle/>
                    <a:p>
                      <a:pPr marL="0" marR="0" lvl="0" indent="0" algn="r" rtl="0">
                        <a:spcBef>
                          <a:spcPts val="0"/>
                        </a:spcBef>
                        <a:spcAft>
                          <a:spcPts val="0"/>
                        </a:spcAft>
                        <a:buNone/>
                      </a:pPr>
                      <a:r>
                        <a:rPr lang="en-US" sz="1800" b="1">
                          <a:solidFill>
                            <a:srgbClr val="C00000"/>
                          </a:solidFill>
                        </a:rPr>
                        <a:t>$25,667.05</a:t>
                      </a:r>
                      <a:endParaRPr sz="1800" b="1">
                        <a:solidFill>
                          <a:srgbClr val="C00000"/>
                        </a:solidFill>
                      </a:endParaRPr>
                    </a:p>
                  </a:txBody>
                  <a:tcPr marL="91450" marR="91450" marT="45725" marB="45725"/>
                </a:tc>
                <a:extLst>
                  <a:ext uri="{0D108BD9-81ED-4DB2-BD59-A6C34878D82A}">
                    <a16:rowId xmlns:a16="http://schemas.microsoft.com/office/drawing/2014/main" val="1001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2"/>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Mini Cookie Mill Activity</a:t>
            </a:r>
            <a:endParaRPr/>
          </a:p>
        </p:txBody>
      </p:sp>
      <p:sp>
        <p:nvSpPr>
          <p:cNvPr id="233" name="Google Shape;233;p12"/>
          <p:cNvSpPr txBox="1">
            <a:spLocks noGrp="1"/>
          </p:cNvSpPr>
          <p:nvPr>
            <p:ph type="body" idx="1"/>
          </p:nvPr>
        </p:nvSpPr>
        <p:spPr>
          <a:xfrm>
            <a:off x="609600" y="1600205"/>
            <a:ext cx="10972800" cy="4530725"/>
          </a:xfrm>
          <a:prstGeom prst="rect">
            <a:avLst/>
          </a:prstGeom>
          <a:noFill/>
          <a:ln>
            <a:noFill/>
          </a:ln>
        </p:spPr>
        <p:txBody>
          <a:bodyPr spcFirstLastPara="1" wrap="square" lIns="91425" tIns="45700" rIns="91425" bIns="45700" anchor="t" anchorCtr="0">
            <a:noAutofit/>
          </a:bodyPr>
          <a:lstStyle/>
          <a:p>
            <a:pPr marL="342891" lvl="0" indent="-342891" algn="l" rtl="0">
              <a:spcBef>
                <a:spcPts val="0"/>
              </a:spcBef>
              <a:spcAft>
                <a:spcPts val="0"/>
              </a:spcAft>
              <a:buSzPts val="3000"/>
              <a:buChar char="■"/>
            </a:pPr>
            <a:r>
              <a:rPr lang="en-US"/>
              <a:t>9. Cool on baking sheets for 2 minutes, then place on wire racks or plate to cool completely.</a:t>
            </a:r>
            <a:endParaRPr/>
          </a:p>
          <a:p>
            <a:pPr marL="669909" lvl="1" indent="-325431" algn="l" rtl="0">
              <a:spcBef>
                <a:spcPts val="520"/>
              </a:spcBef>
              <a:spcAft>
                <a:spcPts val="0"/>
              </a:spcAft>
              <a:buSzPts val="2600"/>
              <a:buChar char="❑"/>
            </a:pPr>
            <a:r>
              <a:rPr lang="en-US"/>
              <a:t>This is similar to the cooling process!</a:t>
            </a:r>
            <a:endParaRPr/>
          </a:p>
          <a:p>
            <a:pPr marL="342891" lvl="0" indent="-152390" algn="l" rtl="0">
              <a:spcBef>
                <a:spcPts val="600"/>
              </a:spcBef>
              <a:spcAft>
                <a:spcPts val="0"/>
              </a:spcAft>
              <a:buSzPts val="3000"/>
              <a:buNone/>
            </a:pPr>
            <a:endParaRPr/>
          </a:p>
          <a:p>
            <a:pPr marL="342891" lvl="0" indent="-342891" algn="l" rtl="0">
              <a:spcBef>
                <a:spcPts val="600"/>
              </a:spcBef>
              <a:spcAft>
                <a:spcPts val="0"/>
              </a:spcAft>
              <a:buSzPts val="3000"/>
              <a:buChar char="■"/>
            </a:pPr>
            <a:r>
              <a:rPr lang="en-US"/>
              <a:t>Great Job! Now it’s time to sit back and enjoy your snack! Don’t forget to turn the oven off when you’re done!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4" name="Google Shape;164;p2"/>
          <p:cNvPicPr preferRelativeResize="0">
            <a:picLocks noGrp="1"/>
          </p:cNvPicPr>
          <p:nvPr>
            <p:ph type="body" idx="1"/>
          </p:nvPr>
        </p:nvPicPr>
        <p:blipFill rotWithShape="1">
          <a:blip r:embed="rId3">
            <a:alphaModFix/>
          </a:blip>
          <a:srcRect/>
          <a:stretch/>
        </p:blipFill>
        <p:spPr>
          <a:xfrm>
            <a:off x="5443" y="0"/>
            <a:ext cx="12192000" cy="6858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Common ingredients in poultry diets</a:t>
            </a:r>
            <a:endParaRPr/>
          </a:p>
        </p:txBody>
      </p:sp>
      <p:sp>
        <p:nvSpPr>
          <p:cNvPr id="170" name="Google Shape;170;p3"/>
          <p:cNvSpPr txBox="1">
            <a:spLocks noGrp="1"/>
          </p:cNvSpPr>
          <p:nvPr>
            <p:ph type="body" idx="1"/>
          </p:nvPr>
        </p:nvSpPr>
        <p:spPr>
          <a:xfrm>
            <a:off x="609600" y="1600205"/>
            <a:ext cx="10972800" cy="4530725"/>
          </a:xfrm>
          <a:prstGeom prst="rect">
            <a:avLst/>
          </a:prstGeom>
          <a:noFill/>
          <a:ln>
            <a:noFill/>
          </a:ln>
        </p:spPr>
        <p:txBody>
          <a:bodyPr spcFirstLastPara="1" wrap="square" lIns="91425" tIns="45700" rIns="91425" bIns="45700" anchor="t" anchorCtr="0">
            <a:noAutofit/>
          </a:bodyPr>
          <a:lstStyle/>
          <a:p>
            <a:pPr marL="342891" lvl="0" indent="-342891" algn="l" rtl="0">
              <a:spcBef>
                <a:spcPts val="0"/>
              </a:spcBef>
              <a:spcAft>
                <a:spcPts val="0"/>
              </a:spcAft>
              <a:buSzPts val="3000"/>
              <a:buChar char="■"/>
            </a:pPr>
            <a:r>
              <a:rPr lang="en-US" dirty="0"/>
              <a:t>Major ingredients: Corn, soybean meal, wheat</a:t>
            </a:r>
            <a:endParaRPr dirty="0"/>
          </a:p>
          <a:p>
            <a:pPr marL="342891" lvl="0" indent="-342891" algn="l" rtl="0">
              <a:spcBef>
                <a:spcPts val="600"/>
              </a:spcBef>
              <a:spcAft>
                <a:spcPts val="0"/>
              </a:spcAft>
              <a:buSzPts val="3000"/>
              <a:buChar char="■"/>
            </a:pPr>
            <a:r>
              <a:rPr lang="en-US" dirty="0"/>
              <a:t>Minor ingredients: Poultry meal, distillers’ dried grains (DDGS)</a:t>
            </a:r>
            <a:endParaRPr dirty="0"/>
          </a:p>
          <a:p>
            <a:pPr marL="342891" lvl="0" indent="-342891" algn="l" rtl="0">
              <a:spcBef>
                <a:spcPts val="600"/>
              </a:spcBef>
              <a:spcAft>
                <a:spcPts val="0"/>
              </a:spcAft>
              <a:buSzPts val="3000"/>
              <a:buChar char="■"/>
            </a:pPr>
            <a:r>
              <a:rPr lang="en-US"/>
              <a:t>Micro ingredients: Vitamins, minerals, salt, limestone, sodium bicarbonate </a:t>
            </a:r>
            <a:r>
              <a:rPr lang="en-US" smtClean="0"/>
              <a:t>(anyone </a:t>
            </a:r>
            <a:r>
              <a:rPr lang="en-US"/>
              <a:t>know what this is?), enzymes</a:t>
            </a:r>
            <a:endParaRPr/>
          </a:p>
          <a:p>
            <a:pPr marL="342891" lvl="0" indent="-342891" algn="l" rtl="0">
              <a:spcBef>
                <a:spcPts val="600"/>
              </a:spcBef>
              <a:spcAft>
                <a:spcPts val="0"/>
              </a:spcAft>
              <a:buSzPts val="3000"/>
              <a:buChar char="■"/>
            </a:pPr>
            <a:r>
              <a:rPr lang="en-US" dirty="0"/>
              <a:t>Liquid ingredients: poultry or other animal fats, soybean oil</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4"/>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Human ingredients			Poultry ingredients</a:t>
            </a:r>
            <a:endParaRPr/>
          </a:p>
        </p:txBody>
      </p:sp>
      <p:sp>
        <p:nvSpPr>
          <p:cNvPr id="176" name="Google Shape;176;p4"/>
          <p:cNvSpPr txBox="1">
            <a:spLocks noGrp="1"/>
          </p:cNvSpPr>
          <p:nvPr>
            <p:ph type="body" idx="1"/>
          </p:nvPr>
        </p:nvSpPr>
        <p:spPr>
          <a:xfrm>
            <a:off x="609600" y="1600205"/>
            <a:ext cx="10972800" cy="4599312"/>
          </a:xfrm>
          <a:prstGeom prst="rect">
            <a:avLst/>
          </a:prstGeom>
          <a:noFill/>
          <a:ln>
            <a:noFill/>
          </a:ln>
        </p:spPr>
        <p:txBody>
          <a:bodyPr spcFirstLastPara="1" wrap="square" lIns="91425" tIns="45700" rIns="91425" bIns="45700" numCol="2" anchor="t" anchorCtr="0">
            <a:noAutofit/>
          </a:bodyPr>
          <a:lstStyle/>
          <a:p>
            <a:pPr marL="0" lvl="0" indent="0" algn="l" rtl="0">
              <a:spcBef>
                <a:spcPts val="0"/>
              </a:spcBef>
              <a:spcAft>
                <a:spcPts val="0"/>
              </a:spcAft>
              <a:buSzPts val="2800"/>
              <a:buNone/>
            </a:pPr>
            <a:r>
              <a:rPr lang="en-US" sz="2800" dirty="0"/>
              <a:t>Flour</a:t>
            </a:r>
            <a:endParaRPr dirty="0"/>
          </a:p>
          <a:p>
            <a:pPr marL="0" lvl="0" indent="0" algn="l" rtl="0">
              <a:spcBef>
                <a:spcPts val="560"/>
              </a:spcBef>
              <a:spcAft>
                <a:spcPts val="0"/>
              </a:spcAft>
              <a:buSzPts val="2800"/>
              <a:buNone/>
            </a:pPr>
            <a:r>
              <a:rPr lang="en-US" sz="2800" dirty="0"/>
              <a:t>Granulated sugar</a:t>
            </a:r>
            <a:endParaRPr dirty="0"/>
          </a:p>
          <a:p>
            <a:pPr marL="0" lvl="0" indent="0" algn="l" rtl="0">
              <a:spcBef>
                <a:spcPts val="560"/>
              </a:spcBef>
              <a:spcAft>
                <a:spcPts val="0"/>
              </a:spcAft>
              <a:buSzPts val="2800"/>
              <a:buNone/>
            </a:pPr>
            <a:r>
              <a:rPr lang="en-US" sz="2800" dirty="0"/>
              <a:t>Brown sugar</a:t>
            </a:r>
            <a:endParaRPr dirty="0"/>
          </a:p>
          <a:p>
            <a:pPr marL="0" lvl="0" indent="0" algn="l" rtl="0">
              <a:spcBef>
                <a:spcPts val="560"/>
              </a:spcBef>
              <a:spcAft>
                <a:spcPts val="0"/>
              </a:spcAft>
              <a:buSzPts val="2800"/>
              <a:buNone/>
            </a:pPr>
            <a:r>
              <a:rPr lang="en-US" sz="2800" dirty="0"/>
              <a:t>Baking soda</a:t>
            </a:r>
            <a:endParaRPr dirty="0"/>
          </a:p>
          <a:p>
            <a:pPr marL="0" lvl="0" indent="0" algn="l" rtl="0">
              <a:spcBef>
                <a:spcPts val="560"/>
              </a:spcBef>
              <a:spcAft>
                <a:spcPts val="0"/>
              </a:spcAft>
              <a:buSzPts val="2800"/>
              <a:buNone/>
            </a:pPr>
            <a:r>
              <a:rPr lang="en-US" sz="2800" dirty="0"/>
              <a:t>Salt</a:t>
            </a:r>
            <a:endParaRPr dirty="0"/>
          </a:p>
          <a:p>
            <a:pPr marL="0" lvl="0" indent="0" algn="l" rtl="0">
              <a:spcBef>
                <a:spcPts val="560"/>
              </a:spcBef>
              <a:spcAft>
                <a:spcPts val="0"/>
              </a:spcAft>
              <a:buSzPts val="2800"/>
              <a:buNone/>
            </a:pPr>
            <a:r>
              <a:rPr lang="en-US" sz="2800" dirty="0"/>
              <a:t>Egg</a:t>
            </a:r>
            <a:endParaRPr dirty="0"/>
          </a:p>
          <a:p>
            <a:pPr marL="0" lvl="0" indent="0" algn="l" rtl="0">
              <a:spcBef>
                <a:spcPts val="560"/>
              </a:spcBef>
              <a:spcAft>
                <a:spcPts val="0"/>
              </a:spcAft>
              <a:buSzPts val="2800"/>
              <a:buNone/>
            </a:pPr>
            <a:r>
              <a:rPr lang="en-US" sz="2800" dirty="0"/>
              <a:t>Butter</a:t>
            </a:r>
            <a:endParaRPr dirty="0"/>
          </a:p>
          <a:p>
            <a:pPr marL="0" lvl="0" indent="0" algn="l" rtl="0">
              <a:spcBef>
                <a:spcPts val="560"/>
              </a:spcBef>
              <a:spcAft>
                <a:spcPts val="0"/>
              </a:spcAft>
              <a:buSzPts val="2800"/>
              <a:buNone/>
            </a:pPr>
            <a:r>
              <a:rPr lang="en-US" sz="2800" dirty="0" smtClean="0"/>
              <a:t>Chocolate chips</a:t>
            </a:r>
          </a:p>
          <a:p>
            <a:pPr marL="0" lvl="0" indent="0" algn="l" rtl="0">
              <a:spcBef>
                <a:spcPts val="560"/>
              </a:spcBef>
              <a:spcAft>
                <a:spcPts val="0"/>
              </a:spcAft>
              <a:buSzPts val="2800"/>
              <a:buNone/>
            </a:pPr>
            <a:r>
              <a:rPr lang="en-US" sz="2800" dirty="0" smtClean="0"/>
              <a:t>Vanilla Extract</a:t>
            </a:r>
          </a:p>
          <a:p>
            <a:pPr marL="0" lvl="0" indent="0" algn="l" rtl="0">
              <a:spcBef>
                <a:spcPts val="560"/>
              </a:spcBef>
              <a:spcAft>
                <a:spcPts val="0"/>
              </a:spcAft>
              <a:buSzPts val="2800"/>
              <a:buNone/>
            </a:pPr>
            <a:r>
              <a:rPr lang="en-US" sz="2800" dirty="0" smtClean="0"/>
              <a:t>Salt</a:t>
            </a:r>
          </a:p>
          <a:p>
            <a:pPr marL="0" lvl="0" indent="0" algn="l" rtl="0">
              <a:spcBef>
                <a:spcPts val="560"/>
              </a:spcBef>
              <a:spcAft>
                <a:spcPts val="0"/>
              </a:spcAft>
              <a:buSzPts val="2800"/>
              <a:buNone/>
            </a:pPr>
            <a:r>
              <a:rPr lang="en-US" sz="2800" dirty="0" smtClean="0"/>
              <a:t>Lysine</a:t>
            </a:r>
          </a:p>
          <a:p>
            <a:pPr marL="0" lvl="0" indent="0" algn="l" rtl="0">
              <a:spcBef>
                <a:spcPts val="560"/>
              </a:spcBef>
              <a:spcAft>
                <a:spcPts val="0"/>
              </a:spcAft>
              <a:buSzPts val="2800"/>
              <a:buNone/>
            </a:pPr>
            <a:r>
              <a:rPr lang="en-US" sz="2800" dirty="0" smtClean="0"/>
              <a:t>Methionine</a:t>
            </a:r>
          </a:p>
          <a:p>
            <a:pPr marL="0" lvl="0" indent="0" algn="l" rtl="0">
              <a:spcBef>
                <a:spcPts val="560"/>
              </a:spcBef>
              <a:spcAft>
                <a:spcPts val="0"/>
              </a:spcAft>
              <a:buSzPts val="2800"/>
              <a:buNone/>
            </a:pPr>
            <a:r>
              <a:rPr lang="en-US" sz="2800" dirty="0" smtClean="0"/>
              <a:t>Soybean meal</a:t>
            </a:r>
          </a:p>
          <a:p>
            <a:pPr marL="0" lvl="0" indent="0" algn="l" rtl="0">
              <a:spcBef>
                <a:spcPts val="560"/>
              </a:spcBef>
              <a:spcAft>
                <a:spcPts val="0"/>
              </a:spcAft>
              <a:buSzPts val="2800"/>
              <a:buNone/>
            </a:pPr>
            <a:r>
              <a:rPr lang="en-US" sz="2800" dirty="0" smtClean="0"/>
              <a:t>Black soldier fly larvae</a:t>
            </a:r>
          </a:p>
          <a:p>
            <a:pPr marL="0" lvl="0" indent="0" algn="l" rtl="0">
              <a:spcBef>
                <a:spcPts val="560"/>
              </a:spcBef>
              <a:spcAft>
                <a:spcPts val="0"/>
              </a:spcAft>
              <a:buSzPts val="2800"/>
              <a:buNone/>
            </a:pPr>
            <a:r>
              <a:rPr lang="en-US" sz="2800" dirty="0" smtClean="0"/>
              <a:t>Corn</a:t>
            </a:r>
          </a:p>
          <a:p>
            <a:pPr marL="0" lvl="0" indent="0" algn="l" rtl="0">
              <a:spcBef>
                <a:spcPts val="560"/>
              </a:spcBef>
              <a:spcAft>
                <a:spcPts val="0"/>
              </a:spcAft>
              <a:buSzPts val="2800"/>
              <a:buNone/>
            </a:pPr>
            <a:r>
              <a:rPr lang="en-US" sz="2800" dirty="0" smtClean="0"/>
              <a:t>Sodium bicarbonate</a:t>
            </a:r>
          </a:p>
          <a:p>
            <a:pPr marL="0" lvl="0" indent="0" algn="l" rtl="0">
              <a:spcBef>
                <a:spcPts val="560"/>
              </a:spcBef>
              <a:spcAft>
                <a:spcPts val="0"/>
              </a:spcAft>
              <a:buSzPts val="2800"/>
              <a:buNone/>
            </a:pPr>
            <a:r>
              <a:rPr lang="en-US" sz="2800" dirty="0" smtClean="0"/>
              <a:t>Soy oil</a:t>
            </a:r>
          </a:p>
          <a:p>
            <a:pPr marL="0" lvl="0" indent="0" algn="l" rtl="0">
              <a:spcBef>
                <a:spcPts val="560"/>
              </a:spcBef>
              <a:spcAft>
                <a:spcPts val="0"/>
              </a:spcAft>
              <a:buSzPts val="2800"/>
              <a:buNone/>
            </a:pPr>
            <a:r>
              <a:rPr lang="en-US" sz="2800" dirty="0" smtClean="0"/>
              <a:t>Trace mineral premix</a:t>
            </a:r>
            <a:endParaRPr sz="2800" dirty="0"/>
          </a:p>
        </p:txBody>
      </p:sp>
      <p:cxnSp>
        <p:nvCxnSpPr>
          <p:cNvPr id="177" name="Google Shape;177;p4"/>
          <p:cNvCxnSpPr/>
          <p:nvPr/>
        </p:nvCxnSpPr>
        <p:spPr>
          <a:xfrm>
            <a:off x="1709530" y="1908313"/>
            <a:ext cx="4301656" cy="2480807"/>
          </a:xfrm>
          <a:prstGeom prst="straightConnector1">
            <a:avLst/>
          </a:prstGeom>
          <a:noFill/>
          <a:ln w="28575" cap="flat" cmpd="sng">
            <a:solidFill>
              <a:srgbClr val="C00000"/>
            </a:solidFill>
            <a:prstDash val="solid"/>
            <a:round/>
            <a:headEnd type="none" w="sm" len="sm"/>
            <a:tailEnd type="none" w="sm" len="sm"/>
          </a:ln>
        </p:spPr>
      </p:cxnSp>
      <p:cxnSp>
        <p:nvCxnSpPr>
          <p:cNvPr id="178" name="Google Shape;178;p4"/>
          <p:cNvCxnSpPr/>
          <p:nvPr/>
        </p:nvCxnSpPr>
        <p:spPr>
          <a:xfrm>
            <a:off x="3490623" y="2425148"/>
            <a:ext cx="2520563" cy="962108"/>
          </a:xfrm>
          <a:prstGeom prst="straightConnector1">
            <a:avLst/>
          </a:prstGeom>
          <a:noFill/>
          <a:ln w="28575" cap="flat" cmpd="sng">
            <a:solidFill>
              <a:srgbClr val="C00000"/>
            </a:solidFill>
            <a:prstDash val="solid"/>
            <a:round/>
            <a:headEnd type="none" w="sm" len="sm"/>
            <a:tailEnd type="none" w="sm" len="sm"/>
          </a:ln>
        </p:spPr>
      </p:cxnSp>
      <p:cxnSp>
        <p:nvCxnSpPr>
          <p:cNvPr id="179" name="Google Shape;179;p4"/>
          <p:cNvCxnSpPr/>
          <p:nvPr/>
        </p:nvCxnSpPr>
        <p:spPr>
          <a:xfrm>
            <a:off x="2760429" y="2941983"/>
            <a:ext cx="3335571" cy="3005593"/>
          </a:xfrm>
          <a:prstGeom prst="straightConnector1">
            <a:avLst/>
          </a:prstGeom>
          <a:noFill/>
          <a:ln w="28575" cap="flat" cmpd="sng">
            <a:solidFill>
              <a:srgbClr val="C00000"/>
            </a:solidFill>
            <a:prstDash val="solid"/>
            <a:round/>
            <a:headEnd type="none" w="sm" len="sm"/>
            <a:tailEnd type="none" w="sm" len="sm"/>
          </a:ln>
        </p:spPr>
      </p:cxnSp>
      <p:cxnSp>
        <p:nvCxnSpPr>
          <p:cNvPr id="180" name="Google Shape;180;p4"/>
          <p:cNvCxnSpPr/>
          <p:nvPr/>
        </p:nvCxnSpPr>
        <p:spPr>
          <a:xfrm>
            <a:off x="2696818" y="3431225"/>
            <a:ext cx="3314368" cy="1474730"/>
          </a:xfrm>
          <a:prstGeom prst="straightConnector1">
            <a:avLst/>
          </a:prstGeom>
          <a:noFill/>
          <a:ln w="28575" cap="flat" cmpd="sng">
            <a:solidFill>
              <a:srgbClr val="C00000"/>
            </a:solidFill>
            <a:prstDash val="solid"/>
            <a:round/>
            <a:headEnd type="none" w="sm" len="sm"/>
            <a:tailEnd type="none" w="sm" len="sm"/>
          </a:ln>
        </p:spPr>
      </p:cxnSp>
      <p:cxnSp>
        <p:nvCxnSpPr>
          <p:cNvPr id="181" name="Google Shape;181;p4"/>
          <p:cNvCxnSpPr/>
          <p:nvPr/>
        </p:nvCxnSpPr>
        <p:spPr>
          <a:xfrm rot="10800000" flipH="1">
            <a:off x="1436536" y="1864344"/>
            <a:ext cx="4574650" cy="2099381"/>
          </a:xfrm>
          <a:prstGeom prst="straightConnector1">
            <a:avLst/>
          </a:prstGeom>
          <a:noFill/>
          <a:ln w="28575" cap="flat" cmpd="sng">
            <a:solidFill>
              <a:srgbClr val="C00000"/>
            </a:solidFill>
            <a:prstDash val="solid"/>
            <a:round/>
            <a:headEnd type="none" w="sm" len="sm"/>
            <a:tailEnd type="none" w="sm" len="sm"/>
          </a:ln>
        </p:spPr>
      </p:cxnSp>
      <p:cxnSp>
        <p:nvCxnSpPr>
          <p:cNvPr id="182" name="Google Shape;182;p4"/>
          <p:cNvCxnSpPr/>
          <p:nvPr/>
        </p:nvCxnSpPr>
        <p:spPr>
          <a:xfrm rot="10800000" flipH="1">
            <a:off x="1468342" y="2914034"/>
            <a:ext cx="4542844" cy="1546648"/>
          </a:xfrm>
          <a:prstGeom prst="straightConnector1">
            <a:avLst/>
          </a:prstGeom>
          <a:noFill/>
          <a:ln w="28575" cap="flat" cmpd="sng">
            <a:solidFill>
              <a:srgbClr val="C00000"/>
            </a:solidFill>
            <a:prstDash val="solid"/>
            <a:round/>
            <a:headEnd type="none" w="sm" len="sm"/>
            <a:tailEnd type="none" w="sm" len="sm"/>
          </a:ln>
        </p:spPr>
      </p:cxnSp>
      <p:cxnSp>
        <p:nvCxnSpPr>
          <p:cNvPr id="183" name="Google Shape;183;p4"/>
          <p:cNvCxnSpPr/>
          <p:nvPr/>
        </p:nvCxnSpPr>
        <p:spPr>
          <a:xfrm>
            <a:off x="1716157" y="4997752"/>
            <a:ext cx="4295029" cy="425038"/>
          </a:xfrm>
          <a:prstGeom prst="straightConnector1">
            <a:avLst/>
          </a:prstGeom>
          <a:noFill/>
          <a:ln w="28575" cap="flat" cmpd="sng">
            <a:solidFill>
              <a:srgbClr val="C00000"/>
            </a:solidFill>
            <a:prstDash val="solid"/>
            <a:round/>
            <a:headEnd type="none" w="sm" len="sm"/>
            <a:tailEnd type="none" w="sm" len="sm"/>
          </a:ln>
        </p:spPr>
      </p:cxnSp>
      <p:cxnSp>
        <p:nvCxnSpPr>
          <p:cNvPr id="184" name="Google Shape;184;p4"/>
          <p:cNvCxnSpPr/>
          <p:nvPr/>
        </p:nvCxnSpPr>
        <p:spPr>
          <a:xfrm rot="10800000" flipH="1">
            <a:off x="3293166" y="3924326"/>
            <a:ext cx="2718020" cy="1550384"/>
          </a:xfrm>
          <a:prstGeom prst="straightConnector1">
            <a:avLst/>
          </a:prstGeom>
          <a:noFill/>
          <a:ln w="28575" cap="flat" cmpd="sng">
            <a:solidFill>
              <a:srgbClr val="C00000"/>
            </a:solidFill>
            <a:prstDash val="solid"/>
            <a:round/>
            <a:headEnd type="none" w="sm" len="sm"/>
            <a:tailEnd type="none" w="sm" len="sm"/>
          </a:ln>
        </p:spPr>
      </p:cxnSp>
      <p:cxnSp>
        <p:nvCxnSpPr>
          <p:cNvPr id="185" name="Google Shape;185;p4"/>
          <p:cNvCxnSpPr/>
          <p:nvPr/>
        </p:nvCxnSpPr>
        <p:spPr>
          <a:xfrm rot="10800000" flipH="1">
            <a:off x="3093720" y="2419006"/>
            <a:ext cx="2917466" cy="3536758"/>
          </a:xfrm>
          <a:prstGeom prst="straightConnector1">
            <a:avLst/>
          </a:prstGeom>
          <a:noFill/>
          <a:ln w="28575" cap="flat" cmpd="sng">
            <a:solidFill>
              <a:srgbClr val="C00000"/>
            </a:solidFill>
            <a:prstDash val="solid"/>
            <a:round/>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1"/>
                                          </p:stCondLst>
                                        </p:cTn>
                                        <p:tgtEl>
                                          <p:spTgt spid="17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1"/>
                                          </p:stCondLst>
                                        </p:cTn>
                                        <p:tgtEl>
                                          <p:spTgt spid="17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1"/>
                                          </p:stCondLst>
                                        </p:cTn>
                                        <p:tgtEl>
                                          <p:spTgt spid="17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1"/>
                                          </p:stCondLst>
                                        </p:cTn>
                                        <p:tgtEl>
                                          <p:spTgt spid="18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1"/>
                                          </p:stCondLst>
                                        </p:cTn>
                                        <p:tgtEl>
                                          <p:spTgt spid="18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8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1"/>
                                          </p:stCondLst>
                                        </p:cTn>
                                        <p:tgtEl>
                                          <p:spTgt spid="18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8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1"/>
                                          </p:stCondLst>
                                        </p:cTn>
                                        <p:tgtEl>
                                          <p:spTgt spid="183"/>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8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1"/>
                                          </p:stCondLst>
                                        </p:cTn>
                                        <p:tgtEl>
                                          <p:spTgt spid="184"/>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8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1"/>
                                          </p:stCondLst>
                                        </p:cTn>
                                        <p:tgtEl>
                                          <p:spTgt spid="1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5"/>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Mini Cookie Mill Activity</a:t>
            </a:r>
            <a:endParaRPr/>
          </a:p>
        </p:txBody>
      </p:sp>
      <p:sp>
        <p:nvSpPr>
          <p:cNvPr id="191" name="Google Shape;191;p5"/>
          <p:cNvSpPr txBox="1">
            <a:spLocks noGrp="1"/>
          </p:cNvSpPr>
          <p:nvPr>
            <p:ph type="body" idx="1"/>
          </p:nvPr>
        </p:nvSpPr>
        <p:spPr>
          <a:xfrm>
            <a:off x="609600" y="1600205"/>
            <a:ext cx="10972800" cy="4530725"/>
          </a:xfrm>
          <a:prstGeom prst="rect">
            <a:avLst/>
          </a:prstGeom>
          <a:noFill/>
          <a:ln>
            <a:noFill/>
          </a:ln>
        </p:spPr>
        <p:txBody>
          <a:bodyPr spcFirstLastPara="1" wrap="square" lIns="91425" tIns="45700" rIns="91425" bIns="45700" anchor="t" anchorCtr="0">
            <a:noAutofit/>
          </a:bodyPr>
          <a:lstStyle/>
          <a:p>
            <a:pPr marL="342891" lvl="0" indent="-342891" algn="l" rtl="0">
              <a:spcBef>
                <a:spcPts val="0"/>
              </a:spcBef>
              <a:spcAft>
                <a:spcPts val="0"/>
              </a:spcAft>
              <a:buSzPts val="3000"/>
              <a:buChar char="■"/>
            </a:pPr>
            <a:r>
              <a:rPr lang="en-US"/>
              <a:t>Rules:</a:t>
            </a:r>
            <a:endParaRPr/>
          </a:p>
          <a:p>
            <a:pPr marL="669909" lvl="1" indent="-325431" algn="l" rtl="0">
              <a:spcBef>
                <a:spcPts val="480"/>
              </a:spcBef>
              <a:spcAft>
                <a:spcPts val="0"/>
              </a:spcAft>
              <a:buSzPts val="2400"/>
              <a:buChar char="❑"/>
            </a:pPr>
            <a:r>
              <a:rPr lang="en-US" sz="2400"/>
              <a:t>Do </a:t>
            </a:r>
            <a:r>
              <a:rPr lang="en-US" sz="2400" b="1" u="sng"/>
              <a:t>NOT</a:t>
            </a:r>
            <a:r>
              <a:rPr lang="en-US" sz="2400"/>
              <a:t> eat raw dough or raw products – no matter how tempting it is!</a:t>
            </a:r>
            <a:endParaRPr/>
          </a:p>
          <a:p>
            <a:pPr marL="669909" lvl="1" indent="-325431" algn="l" rtl="0">
              <a:spcBef>
                <a:spcPts val="520"/>
              </a:spcBef>
              <a:spcAft>
                <a:spcPts val="0"/>
              </a:spcAft>
              <a:buSzPts val="2600"/>
              <a:buChar char="❑"/>
            </a:pPr>
            <a:r>
              <a:rPr lang="en-US"/>
              <a:t>Tie back long hair</a:t>
            </a:r>
            <a:endParaRPr/>
          </a:p>
          <a:p>
            <a:pPr marL="669909" lvl="1" indent="-325431" algn="l" rtl="0">
              <a:spcBef>
                <a:spcPts val="520"/>
              </a:spcBef>
              <a:spcAft>
                <a:spcPts val="0"/>
              </a:spcAft>
              <a:buSzPts val="2600"/>
              <a:buChar char="❑"/>
            </a:pPr>
            <a:r>
              <a:rPr lang="en-US"/>
              <a:t>Remove loose jewelry</a:t>
            </a:r>
            <a:endParaRPr/>
          </a:p>
          <a:p>
            <a:pPr marL="669909" lvl="1" indent="-325431" algn="l" rtl="0">
              <a:spcBef>
                <a:spcPts val="520"/>
              </a:spcBef>
              <a:spcAft>
                <a:spcPts val="0"/>
              </a:spcAft>
              <a:buSzPts val="2600"/>
              <a:buChar char="❑"/>
            </a:pPr>
            <a:r>
              <a:rPr lang="en-US"/>
              <a:t>Roll up long sleeves</a:t>
            </a:r>
            <a:endParaRPr/>
          </a:p>
          <a:p>
            <a:pPr marL="669909" lvl="1" indent="-325431" algn="l" rtl="0">
              <a:spcBef>
                <a:spcPts val="520"/>
              </a:spcBef>
              <a:spcAft>
                <a:spcPts val="0"/>
              </a:spcAft>
              <a:buSzPts val="2600"/>
              <a:buChar char="❑"/>
            </a:pPr>
            <a:r>
              <a:rPr lang="en-US"/>
              <a:t>Make sure there is nothing in the oven before turning it on</a:t>
            </a:r>
            <a:endParaRPr/>
          </a:p>
          <a:p>
            <a:pPr marL="669909" lvl="1" indent="-325431" algn="l" rtl="0">
              <a:spcBef>
                <a:spcPts val="520"/>
              </a:spcBef>
              <a:spcAft>
                <a:spcPts val="0"/>
              </a:spcAft>
              <a:buSzPts val="2600"/>
              <a:buChar char="❑"/>
            </a:pPr>
            <a:r>
              <a:rPr lang="en-US"/>
              <a:t>Use oven mitts to remove food from the oven</a:t>
            </a:r>
            <a:endParaRPr/>
          </a:p>
          <a:p>
            <a:pPr marL="669909" lvl="1" indent="-325431" algn="l" rtl="0">
              <a:spcBef>
                <a:spcPts val="520"/>
              </a:spcBef>
              <a:spcAft>
                <a:spcPts val="0"/>
              </a:spcAft>
              <a:buSzPts val="2600"/>
              <a:buChar char="❑"/>
            </a:pPr>
            <a:r>
              <a:rPr lang="en-US"/>
              <a:t>Turn off the oven when done baking</a:t>
            </a:r>
            <a:endParaRPr/>
          </a:p>
          <a:p>
            <a:pPr marL="669909" lvl="1" indent="-325431" algn="l" rtl="0">
              <a:spcBef>
                <a:spcPts val="520"/>
              </a:spcBef>
              <a:spcAft>
                <a:spcPts val="0"/>
              </a:spcAft>
              <a:buSzPts val="2600"/>
              <a:buChar char="❑"/>
            </a:pPr>
            <a:r>
              <a:rPr lang="en-US"/>
              <a:t>In the event of a fire, notify adult at home and call 911</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6"/>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Mini Cookie Mill Activity</a:t>
            </a:r>
            <a:endParaRPr/>
          </a:p>
        </p:txBody>
      </p:sp>
      <p:sp>
        <p:nvSpPr>
          <p:cNvPr id="197" name="Google Shape;197;p6"/>
          <p:cNvSpPr txBox="1">
            <a:spLocks noGrp="1"/>
          </p:cNvSpPr>
          <p:nvPr>
            <p:ph type="body" idx="1"/>
          </p:nvPr>
        </p:nvSpPr>
        <p:spPr>
          <a:xfrm>
            <a:off x="609600" y="1600205"/>
            <a:ext cx="10972800" cy="4530725"/>
          </a:xfrm>
          <a:prstGeom prst="rect">
            <a:avLst/>
          </a:prstGeom>
          <a:noFill/>
          <a:ln>
            <a:noFill/>
          </a:ln>
        </p:spPr>
        <p:txBody>
          <a:bodyPr spcFirstLastPara="1" wrap="square" lIns="91425" tIns="45700" rIns="91425" bIns="45700" anchor="t" anchorCtr="0">
            <a:noAutofit/>
          </a:bodyPr>
          <a:lstStyle/>
          <a:p>
            <a:pPr marL="342891" lvl="0" indent="-152390" algn="l" rtl="0">
              <a:spcBef>
                <a:spcPts val="0"/>
              </a:spcBef>
              <a:spcAft>
                <a:spcPts val="0"/>
              </a:spcAft>
              <a:buSzPts val="3000"/>
              <a:buNone/>
            </a:pPr>
            <a:endParaRPr/>
          </a:p>
          <a:p>
            <a:pPr marL="342891" lvl="0" indent="-342891" algn="l" rtl="0">
              <a:spcBef>
                <a:spcPts val="600"/>
              </a:spcBef>
              <a:spcAft>
                <a:spcPts val="0"/>
              </a:spcAft>
              <a:buSzPts val="3000"/>
              <a:buChar char="■"/>
            </a:pPr>
            <a:r>
              <a:rPr lang="en-US"/>
              <a:t>Before we begin</a:t>
            </a:r>
            <a:endParaRPr/>
          </a:p>
          <a:p>
            <a:pPr marL="669909" lvl="1" indent="-325431" algn="l" rtl="0">
              <a:spcBef>
                <a:spcPts val="520"/>
              </a:spcBef>
              <a:spcAft>
                <a:spcPts val="0"/>
              </a:spcAft>
              <a:buSzPts val="2600"/>
              <a:buChar char="❑"/>
            </a:pPr>
            <a:r>
              <a:rPr lang="en-US"/>
              <a:t>Wash your hands for 20 seconds with soap and clean, running water</a:t>
            </a:r>
            <a:endParaRPr/>
          </a:p>
          <a:p>
            <a:pPr marL="669909" lvl="1" indent="-325431" algn="l" rtl="0">
              <a:spcBef>
                <a:spcPts val="520"/>
              </a:spcBef>
              <a:spcAft>
                <a:spcPts val="0"/>
              </a:spcAft>
              <a:buSzPts val="2600"/>
              <a:buChar char="❑"/>
            </a:pPr>
            <a:r>
              <a:rPr lang="en-US"/>
              <a:t>Prepare your work station</a:t>
            </a:r>
            <a:endParaRPr/>
          </a:p>
          <a:p>
            <a:pPr marL="1022325" lvl="2" indent="-350830" algn="l" rtl="0">
              <a:spcBef>
                <a:spcPts val="440"/>
              </a:spcBef>
              <a:spcAft>
                <a:spcPts val="0"/>
              </a:spcAft>
              <a:buSzPts val="2200"/>
              <a:buChar char="■"/>
            </a:pPr>
            <a:r>
              <a:rPr lang="en-US"/>
              <a:t>Visual inspection – remove any visible material</a:t>
            </a:r>
            <a:endParaRPr/>
          </a:p>
          <a:p>
            <a:pPr marL="1022325" lvl="2" indent="-350830" algn="l" rtl="0">
              <a:spcBef>
                <a:spcPts val="440"/>
              </a:spcBef>
              <a:spcAft>
                <a:spcPts val="0"/>
              </a:spcAft>
              <a:buSzPts val="2200"/>
              <a:buChar char="■"/>
            </a:pPr>
            <a:r>
              <a:rPr lang="en-US"/>
              <a:t>Wipe with cleaning solution</a:t>
            </a:r>
            <a:endParaRPr/>
          </a:p>
          <a:p>
            <a:pPr marL="669909" lvl="1" indent="-325431" algn="l" rtl="0">
              <a:spcBef>
                <a:spcPts val="520"/>
              </a:spcBef>
              <a:spcAft>
                <a:spcPts val="0"/>
              </a:spcAft>
              <a:buSzPts val="2600"/>
              <a:buChar char="❑"/>
            </a:pPr>
            <a:r>
              <a:rPr lang="en-US"/>
              <a:t>Wash hands after working with raw product, or after you touch your face or any other “dirty” surface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7"/>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Mini Cookie Mill Activity</a:t>
            </a:r>
            <a:endParaRPr/>
          </a:p>
        </p:txBody>
      </p:sp>
      <p:sp>
        <p:nvSpPr>
          <p:cNvPr id="203" name="Google Shape;203;p7"/>
          <p:cNvSpPr txBox="1">
            <a:spLocks noGrp="1"/>
          </p:cNvSpPr>
          <p:nvPr>
            <p:ph type="body" idx="1"/>
          </p:nvPr>
        </p:nvSpPr>
        <p:spPr>
          <a:xfrm>
            <a:off x="609600" y="1600205"/>
            <a:ext cx="10972800" cy="4530725"/>
          </a:xfrm>
          <a:prstGeom prst="rect">
            <a:avLst/>
          </a:prstGeom>
          <a:noFill/>
          <a:ln>
            <a:noFill/>
          </a:ln>
        </p:spPr>
        <p:txBody>
          <a:bodyPr spcFirstLastPara="1" wrap="square" lIns="91425" tIns="45700" rIns="91425" bIns="45700" anchor="t" anchorCtr="0">
            <a:noAutofit/>
          </a:bodyPr>
          <a:lstStyle/>
          <a:p>
            <a:pPr marL="342891" lvl="0" indent="-342891" algn="l" rtl="0">
              <a:spcBef>
                <a:spcPts val="0"/>
              </a:spcBef>
              <a:spcAft>
                <a:spcPts val="0"/>
              </a:spcAft>
              <a:buSzPts val="3000"/>
              <a:buChar char="■"/>
            </a:pPr>
            <a:r>
              <a:rPr lang="en-US"/>
              <a:t>1. Preheat oven to 375 F</a:t>
            </a:r>
            <a:endParaRPr/>
          </a:p>
          <a:p>
            <a:pPr marL="669909" lvl="1" indent="-325431" algn="l" rtl="0">
              <a:spcBef>
                <a:spcPts val="520"/>
              </a:spcBef>
              <a:spcAft>
                <a:spcPts val="0"/>
              </a:spcAft>
              <a:buSzPts val="2600"/>
              <a:buChar char="❑"/>
            </a:pPr>
            <a:r>
              <a:rPr lang="en-US"/>
              <a:t>In the feed mill, we have to make sure the pellet mill is warmed up before we use it. Often, we will send some feed through the pellet mill to get it warmed up!</a:t>
            </a:r>
            <a:endParaRPr/>
          </a:p>
          <a:p>
            <a:pPr marL="342891" lvl="0" indent="-152390" algn="l" rtl="0">
              <a:spcBef>
                <a:spcPts val="600"/>
              </a:spcBef>
              <a:spcAft>
                <a:spcPts val="0"/>
              </a:spcAft>
              <a:buSzPts val="3000"/>
              <a:buNone/>
            </a:pPr>
            <a:endParaRPr/>
          </a:p>
          <a:p>
            <a:pPr marL="342891" lvl="0" indent="-342891" algn="l" rtl="0">
              <a:spcBef>
                <a:spcPts val="600"/>
              </a:spcBef>
              <a:spcAft>
                <a:spcPts val="0"/>
              </a:spcAft>
              <a:buSzPts val="3000"/>
              <a:buChar char="■"/>
            </a:pPr>
            <a:r>
              <a:rPr lang="en-US"/>
              <a:t>2. Combine flour, baking soda, and salt in a small bowl.</a:t>
            </a:r>
            <a:endParaRPr/>
          </a:p>
          <a:p>
            <a:pPr marL="669909" lvl="1" indent="-325431" algn="l" rtl="0">
              <a:spcBef>
                <a:spcPts val="520"/>
              </a:spcBef>
              <a:spcAft>
                <a:spcPts val="0"/>
              </a:spcAft>
              <a:buSzPts val="2600"/>
              <a:buChar char="❑"/>
            </a:pPr>
            <a:r>
              <a:rPr lang="en-US"/>
              <a:t>This is similar to the dry mixing step! The flour is the “major” ingredient and the baking soda and salt are the “micro” ingredients pre-measured like we would in the premix room!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8"/>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Mini Cookie Mill Activity</a:t>
            </a:r>
            <a:endParaRPr/>
          </a:p>
        </p:txBody>
      </p:sp>
      <p:sp>
        <p:nvSpPr>
          <p:cNvPr id="209" name="Google Shape;209;p8"/>
          <p:cNvSpPr txBox="1">
            <a:spLocks noGrp="1"/>
          </p:cNvSpPr>
          <p:nvPr>
            <p:ph type="body" idx="1"/>
          </p:nvPr>
        </p:nvSpPr>
        <p:spPr>
          <a:xfrm>
            <a:off x="609600" y="1600205"/>
            <a:ext cx="10972800" cy="4530725"/>
          </a:xfrm>
          <a:prstGeom prst="rect">
            <a:avLst/>
          </a:prstGeom>
          <a:noFill/>
          <a:ln>
            <a:noFill/>
          </a:ln>
        </p:spPr>
        <p:txBody>
          <a:bodyPr spcFirstLastPara="1" wrap="square" lIns="91425" tIns="45700" rIns="91425" bIns="45700" anchor="t" anchorCtr="0">
            <a:noAutofit/>
          </a:bodyPr>
          <a:lstStyle/>
          <a:p>
            <a:pPr marL="342891" lvl="0" indent="-342891" algn="l" rtl="0">
              <a:spcBef>
                <a:spcPts val="0"/>
              </a:spcBef>
              <a:spcAft>
                <a:spcPts val="0"/>
              </a:spcAft>
              <a:buSzPts val="3000"/>
              <a:buChar char="■"/>
            </a:pPr>
            <a:r>
              <a:rPr lang="en-US"/>
              <a:t>3. Beat butter, granulated sugar, brown sugar and vanilla extract in a larger mixer bowl until creamy</a:t>
            </a:r>
            <a:endParaRPr/>
          </a:p>
          <a:p>
            <a:pPr marL="342891" lvl="0" indent="-152390" algn="l" rtl="0">
              <a:spcBef>
                <a:spcPts val="600"/>
              </a:spcBef>
              <a:spcAft>
                <a:spcPts val="0"/>
              </a:spcAft>
              <a:buSzPts val="3000"/>
              <a:buNone/>
            </a:pPr>
            <a:endParaRPr/>
          </a:p>
          <a:p>
            <a:pPr marL="342891" lvl="0" indent="-342891" algn="l" rtl="0">
              <a:spcBef>
                <a:spcPts val="600"/>
              </a:spcBef>
              <a:spcAft>
                <a:spcPts val="0"/>
              </a:spcAft>
              <a:buSzPts val="3000"/>
              <a:buChar char="■"/>
            </a:pPr>
            <a:r>
              <a:rPr lang="en-US"/>
              <a:t>4. Add egg, beating well after addition</a:t>
            </a:r>
            <a:endParaRPr/>
          </a:p>
          <a:p>
            <a:pPr marL="342891" lvl="0" indent="-152390" algn="l" rtl="0">
              <a:spcBef>
                <a:spcPts val="600"/>
              </a:spcBef>
              <a:spcAft>
                <a:spcPts val="0"/>
              </a:spcAft>
              <a:buSzPts val="3000"/>
              <a:buNone/>
            </a:pPr>
            <a:endParaRPr/>
          </a:p>
          <a:p>
            <a:pPr marL="342891" lvl="0" indent="-342891" algn="l" rtl="0">
              <a:spcBef>
                <a:spcPts val="600"/>
              </a:spcBef>
              <a:spcAft>
                <a:spcPts val="0"/>
              </a:spcAft>
              <a:buSzPts val="3000"/>
              <a:buChar char="■"/>
            </a:pPr>
            <a:r>
              <a:rPr lang="en-US"/>
              <a:t>5. Gradually beat in flour mixture.</a:t>
            </a:r>
            <a:endParaRPr/>
          </a:p>
          <a:p>
            <a:pPr marL="669909" lvl="1" indent="-325431" algn="l" rtl="0">
              <a:spcBef>
                <a:spcPts val="520"/>
              </a:spcBef>
              <a:spcAft>
                <a:spcPts val="0"/>
              </a:spcAft>
              <a:buSzPts val="2600"/>
              <a:buChar char="❑"/>
            </a:pPr>
            <a:r>
              <a:rPr lang="en-US"/>
              <a:t>How is this different from the feed-making process in the video?</a:t>
            </a:r>
            <a:endParaRPr/>
          </a:p>
          <a:p>
            <a:pPr marL="342891" lvl="0" indent="-215890" algn="l" rtl="0">
              <a:spcBef>
                <a:spcPts val="400"/>
              </a:spcBef>
              <a:spcAft>
                <a:spcPts val="0"/>
              </a:spcAft>
              <a:buSzPts val="2000"/>
              <a:buNone/>
            </a:pPr>
            <a:endParaRPr sz="2000"/>
          </a:p>
          <a:p>
            <a:pPr marL="342891" lvl="0" indent="-342891" algn="l" rtl="0">
              <a:spcBef>
                <a:spcPts val="600"/>
              </a:spcBef>
              <a:spcAft>
                <a:spcPts val="0"/>
              </a:spcAft>
              <a:buSzPts val="3000"/>
              <a:buChar char="■"/>
            </a:pPr>
            <a:r>
              <a:rPr lang="en-US"/>
              <a:t>6. Stir in chocolate chips using a spoon or spatula</a:t>
            </a:r>
            <a:endParaRPr/>
          </a:p>
          <a:p>
            <a:pPr marL="0" lvl="0" indent="0" algn="l" rtl="0">
              <a:spcBef>
                <a:spcPts val="600"/>
              </a:spcBef>
              <a:spcAft>
                <a:spcPts val="0"/>
              </a:spcAft>
              <a:buSzPts val="30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9"/>
          <p:cNvSpPr txBox="1">
            <a:spLocks noGrp="1"/>
          </p:cNvSpPr>
          <p:nvPr>
            <p:ph type="title"/>
          </p:nvPr>
        </p:nvSpPr>
        <p:spPr>
          <a:xfrm>
            <a:off x="609600" y="533400"/>
            <a:ext cx="10972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Mini Cookie Mill Activity</a:t>
            </a:r>
            <a:endParaRPr/>
          </a:p>
        </p:txBody>
      </p:sp>
      <p:sp>
        <p:nvSpPr>
          <p:cNvPr id="215" name="Google Shape;215;p9"/>
          <p:cNvSpPr txBox="1">
            <a:spLocks noGrp="1"/>
          </p:cNvSpPr>
          <p:nvPr>
            <p:ph type="body" idx="1"/>
          </p:nvPr>
        </p:nvSpPr>
        <p:spPr>
          <a:xfrm>
            <a:off x="609600" y="1600205"/>
            <a:ext cx="10972800" cy="4530725"/>
          </a:xfrm>
          <a:prstGeom prst="rect">
            <a:avLst/>
          </a:prstGeom>
          <a:noFill/>
          <a:ln>
            <a:noFill/>
          </a:ln>
        </p:spPr>
        <p:txBody>
          <a:bodyPr spcFirstLastPara="1" wrap="square" lIns="91425" tIns="45700" rIns="91425" bIns="45700" anchor="t" anchorCtr="0">
            <a:noAutofit/>
          </a:bodyPr>
          <a:lstStyle/>
          <a:p>
            <a:pPr marL="342891" lvl="0" indent="-342891" algn="l" rtl="0">
              <a:spcBef>
                <a:spcPts val="0"/>
              </a:spcBef>
              <a:spcAft>
                <a:spcPts val="0"/>
              </a:spcAft>
              <a:buSzPts val="3000"/>
              <a:buChar char="■"/>
            </a:pPr>
            <a:r>
              <a:rPr lang="en-US"/>
              <a:t>7. Drop by rounded tablespoon onto ungreased baking sheets. You can use two spoons or a small scoop to avoid touching the raw dough!</a:t>
            </a:r>
            <a:endParaRPr/>
          </a:p>
          <a:p>
            <a:pPr marL="342891" lvl="0" indent="-152390" algn="l" rtl="0">
              <a:spcBef>
                <a:spcPts val="600"/>
              </a:spcBef>
              <a:spcAft>
                <a:spcPts val="0"/>
              </a:spcAft>
              <a:buSzPts val="3000"/>
              <a:buNone/>
            </a:pPr>
            <a:endParaRPr/>
          </a:p>
          <a:p>
            <a:pPr marL="342891" lvl="0" indent="-342891" algn="l" rtl="0">
              <a:spcBef>
                <a:spcPts val="600"/>
              </a:spcBef>
              <a:spcAft>
                <a:spcPts val="0"/>
              </a:spcAft>
              <a:buSzPts val="3000"/>
              <a:buChar char="■"/>
            </a:pPr>
            <a:r>
              <a:rPr lang="en-US"/>
              <a:t>8. Bake for 9-11 minutes or until golden brown.</a:t>
            </a:r>
            <a:endParaRPr/>
          </a:p>
          <a:p>
            <a:pPr marL="669909" lvl="1" indent="-325431" algn="l" rtl="0">
              <a:spcBef>
                <a:spcPts val="520"/>
              </a:spcBef>
              <a:spcAft>
                <a:spcPts val="0"/>
              </a:spcAft>
              <a:buSzPts val="2600"/>
              <a:buChar char="❑"/>
            </a:pPr>
            <a:r>
              <a:rPr lang="en-US"/>
              <a:t>This is similar to the pelleting process!</a:t>
            </a:r>
            <a:endParaRPr/>
          </a:p>
        </p:txBody>
      </p:sp>
    </p:spTree>
  </p:cSld>
  <p:clrMapOvr>
    <a:masterClrMapping/>
  </p:clrMapOvr>
</p:sld>
</file>

<file path=ppt/theme/theme1.xml><?xml version="1.0" encoding="utf-8"?>
<a:theme xmlns:a="http://schemas.openxmlformats.org/drawingml/2006/main" name="2_asa slides">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772</Words>
  <Application>Microsoft Office PowerPoint</Application>
  <PresentationFormat>Widescreen</PresentationFormat>
  <Paragraphs>137</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Noto Sans Symbols</vt:lpstr>
      <vt:lpstr>Garamond</vt:lpstr>
      <vt:lpstr>2_asa slides</vt:lpstr>
      <vt:lpstr>Virtual Feed Mill Tour</vt:lpstr>
      <vt:lpstr>PowerPoint Presentation</vt:lpstr>
      <vt:lpstr>Common ingredients in poultry diets</vt:lpstr>
      <vt:lpstr>Human ingredients   Poultry ingredients</vt:lpstr>
      <vt:lpstr>Mini Cookie Mill Activity</vt:lpstr>
      <vt:lpstr>Mini Cookie Mill Activity</vt:lpstr>
      <vt:lpstr>Mini Cookie Mill Activity</vt:lpstr>
      <vt:lpstr>Mini Cookie Mill Activity</vt:lpstr>
      <vt:lpstr>Mini Cookie Mill Activity</vt:lpstr>
      <vt:lpstr>Discussion</vt:lpstr>
      <vt:lpstr>Discussion – least cost formulation</vt:lpstr>
      <vt:lpstr>Mini Cookie Mill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Feed Mill Tour</dc:title>
  <dc:creator>Marissa P Herchler</dc:creator>
  <cp:lastModifiedBy>Marissa Herchler Cohen</cp:lastModifiedBy>
  <cp:revision>2</cp:revision>
  <dcterms:created xsi:type="dcterms:W3CDTF">2020-06-23T14:33:38Z</dcterms:created>
  <dcterms:modified xsi:type="dcterms:W3CDTF">2021-12-14T15:57:10Z</dcterms:modified>
</cp:coreProperties>
</file>